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8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tags" Target="../tags/tag67.xml"/><Relationship Id="rId5" Type="http://schemas.openxmlformats.org/officeDocument/2006/relationships/image" Target="../media/image1.jpeg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>
          <a:xfrm>
            <a:off x="608330" y="1155700"/>
            <a:ext cx="2327275" cy="1898650"/>
          </a:xfrm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r>
              <a:rPr lang="zh-CN" altLang="en-US" dirty="0"/>
              <a:t>产品图片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>
          <a:xfrm>
            <a:off x="3927475" y="974090"/>
            <a:ext cx="7956550" cy="3454400"/>
          </a:xfrm>
        </p:spPr>
        <p:txBody>
          <a:bodyPr>
            <a:noAutofit/>
          </a:bodyPr>
          <a:lstStyle/>
          <a:p>
            <a:pPr lvl="1"/>
            <a:r>
              <a:rPr lang="zh-CN" altLang="en-US" sz="1000" b="1" dirty="0">
                <a:solidFill>
                  <a:schemeClr val="tx1"/>
                </a:solidFill>
              </a:rPr>
              <a:t>【卖点</a:t>
            </a:r>
            <a:r>
              <a:rPr lang="en-US" altLang="zh-CN" sz="1000" b="1" dirty="0">
                <a:solidFill>
                  <a:schemeClr val="tx1"/>
                </a:solidFill>
              </a:rPr>
              <a:t>1</a:t>
            </a:r>
            <a:r>
              <a:rPr lang="zh-CN" altLang="en-US" sz="1000" b="1" dirty="0">
                <a:solidFill>
                  <a:schemeClr val="tx1"/>
                </a:solidFill>
              </a:rPr>
              <a:t>】：  一次购买，解决妈妈们的，早餐挑选困难症</a:t>
            </a:r>
            <a:r>
              <a:rPr lang="en-US" altLang="zh-CN" sz="1000" b="1" dirty="0">
                <a:solidFill>
                  <a:schemeClr val="tx1"/>
                </a:solidFill>
              </a:rPr>
              <a:t>      </a:t>
            </a:r>
            <a:endParaRPr lang="en-US" altLang="zh-CN" sz="1000" b="1" dirty="0">
              <a:solidFill>
                <a:schemeClr val="tx1"/>
              </a:solidFill>
            </a:endParaRPr>
          </a:p>
          <a:p>
            <a:pPr lvl="1"/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【卖点</a:t>
            </a:r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2]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: 1, 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粥</a:t>
            </a:r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“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周</a:t>
            </a:r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”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呵护家人，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小袋分装更方便，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每日一袋，一家三口早餐轻松解决，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七种口味，营养搭配均衡，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膳食粗粮更健康</a:t>
            </a:r>
            <a:endParaRPr lang="zh-CN" alt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                               2,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多种食用方法，可</a:t>
            </a:r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“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粥</a:t>
            </a:r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”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亦可煮干饭，</a:t>
            </a:r>
            <a:r>
              <a:rPr lang="zh-CN" altLang="en-US" sz="1200" b="1" dirty="0">
                <a:solidFill>
                  <a:srgbClr val="FF0000"/>
                </a:solidFill>
                <a:sym typeface="+mn-ea"/>
              </a:rPr>
              <a:t>还可打米糊，浓浓的香味，全家人爱喝</a:t>
            </a:r>
            <a:endParaRPr lang="zh-CN" alt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                               </a:t>
            </a:r>
            <a:r>
              <a:rPr lang="en-US" altLang="zh-CN" sz="1200" b="1" dirty="0">
                <a:solidFill>
                  <a:srgbClr val="FF0000"/>
                </a:solidFill>
                <a:sym typeface="+mn-ea"/>
              </a:rPr>
              <a:t>3,</a:t>
            </a:r>
            <a:r>
              <a:rPr lang="zh-CN" altLang="en-US" sz="1200" b="1" dirty="0">
                <a:solidFill>
                  <a:srgbClr val="FF0000"/>
                </a:solidFill>
                <a:sym typeface="+mn-ea"/>
              </a:rPr>
              <a:t>营养搭配，低脂粗粮，可做代餐食用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，</a:t>
            </a:r>
            <a:endParaRPr lang="zh-CN" altLang="en-US" sz="1200" b="1" dirty="0">
              <a:solidFill>
                <a:schemeClr val="tx1"/>
              </a:solidFill>
            </a:endParaRPr>
          </a:p>
          <a:p>
            <a:pPr lvl="1"/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【</a:t>
            </a:r>
            <a:r>
              <a:rPr lang="zh-CN" altLang="zh-CN" sz="1200" b="1" dirty="0">
                <a:solidFill>
                  <a:schemeClr val="tx1"/>
                </a:solidFill>
                <a:sym typeface="+mn-ea"/>
              </a:rPr>
              <a:t>甄选食材</a:t>
            </a:r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·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精心配比</a:t>
            </a:r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】：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米，麦，豆，紫米，紫薯等原材料全都有，综</a:t>
            </a:r>
            <a:endParaRPr lang="zh-CN" altLang="en-US" sz="1200" b="1" dirty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                                       </a:t>
            </a:r>
            <a:r>
              <a:rPr lang="zh-CN" altLang="en-US" sz="1200" b="1" dirty="0">
                <a:solidFill>
                  <a:schemeClr val="tx1"/>
                </a:solidFill>
                <a:sym typeface="+mn-ea"/>
              </a:rPr>
              <a:t>合南北原产地食材</a:t>
            </a:r>
            <a:endParaRPr lang="en-US" altLang="zh-CN" sz="1200" b="1" dirty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【一周好吃不重样】:</a:t>
            </a:r>
            <a:r>
              <a:rPr lang="en-US" altLang="zh-CN" sz="12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八宝粥米   糙米莲子粥</a:t>
            </a:r>
            <a:r>
              <a:rPr lang="zh-CN" altLang="en-US" sz="12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米</a:t>
            </a:r>
            <a:r>
              <a:rPr lang="en-US" altLang="zh-CN" sz="12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    绿豆百合粥米 </a:t>
            </a:r>
            <a:endParaRPr lang="en-US" altLang="zh-CN" sz="1200" b="1" dirty="0">
              <a:solidFill>
                <a:schemeClr val="accent6">
                  <a:lumMod val="75000"/>
                </a:schemeClr>
              </a:solidFill>
              <a:sym typeface="+mn-ea"/>
            </a:endParaRPr>
          </a:p>
          <a:p>
            <a:pPr lvl="1"/>
            <a:r>
              <a:rPr lang="en-US" altLang="zh-CN" sz="12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                                </a:t>
            </a:r>
            <a:r>
              <a:rPr lang="zh-CN" altLang="en-US" sz="12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小米红枣燕麦粥米</a:t>
            </a:r>
            <a:r>
              <a:rPr lang="en-US" altLang="zh-CN" sz="12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 八谷黑豆粥米</a:t>
            </a:r>
            <a:endParaRPr lang="en-US" altLang="zh-CN" sz="1200" b="1" dirty="0">
              <a:solidFill>
                <a:schemeClr val="accent6">
                  <a:lumMod val="75000"/>
                </a:schemeClr>
              </a:solidFill>
              <a:sym typeface="+mn-ea"/>
            </a:endParaRPr>
          </a:p>
          <a:p>
            <a:pPr lvl="1"/>
            <a:r>
              <a:rPr lang="en-US" altLang="zh-CN" sz="12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                                 紫薯黑米粥米    红豆薏仁粥米  </a:t>
            </a:r>
            <a:endParaRPr lang="en-US" altLang="zh-CN" sz="1200" b="1" dirty="0">
              <a:solidFill>
                <a:schemeClr val="accent6">
                  <a:lumMod val="75000"/>
                </a:schemeClr>
              </a:solidFill>
              <a:sym typeface="+mn-ea"/>
            </a:endParaRPr>
          </a:p>
          <a:p>
            <a:pPr lvl="1"/>
            <a:r>
              <a:rPr lang="en-US" altLang="zh-CN" sz="1200" b="1" dirty="0">
                <a:solidFill>
                  <a:schemeClr val="tx1"/>
                </a:solidFill>
                <a:sym typeface="+mn-ea"/>
              </a:rPr>
              <a:t>                         </a:t>
            </a:r>
            <a:endParaRPr lang="en-US" altLang="zh-CN" sz="1200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2031365" y="207645"/>
            <a:ext cx="9114790" cy="705485"/>
          </a:xfrm>
        </p:spPr>
        <p:txBody>
          <a:bodyPr/>
          <a:lstStyle/>
          <a:p>
            <a:r>
              <a:rPr lang="en-US" altLang="zh-CN"/>
              <a:t>                          </a:t>
            </a:r>
            <a:r>
              <a:rPr lang="zh-CN" altLang="en-US" sz="2400">
                <a:solidFill>
                  <a:schemeClr val="accent6">
                    <a:lumMod val="75000"/>
                  </a:schemeClr>
                </a:solidFill>
              </a:rPr>
              <a:t>五宝鲜斋</a:t>
            </a:r>
            <a:r>
              <a:rPr lang="en-US" altLang="zh-CN" sz="2400">
                <a:solidFill>
                  <a:schemeClr val="accent6">
                    <a:lumMod val="75000"/>
                  </a:schemeClr>
                </a:solidFill>
              </a:rPr>
              <a:t>--</a:t>
            </a:r>
            <a:r>
              <a:rPr lang="zh-CN" altLang="en-US" sz="2400">
                <a:solidFill>
                  <a:schemeClr val="accent6">
                    <a:lumMod val="75000"/>
                  </a:schemeClr>
                </a:solidFill>
              </a:rPr>
              <a:t>七日粗粮粥</a:t>
            </a:r>
            <a:endParaRPr lang="zh-CN" alt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377055" y="4611370"/>
            <a:ext cx="7057390" cy="14763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indent="0">
              <a:buNone/>
            </a:pPr>
            <a:r>
              <a:rPr lang="zh-CN" altLang="en-US"/>
              <a:t>食用方法：每袋</a:t>
            </a:r>
            <a:r>
              <a:rPr lang="en-US" altLang="zh-CN"/>
              <a:t>120g</a:t>
            </a:r>
            <a:r>
              <a:rPr lang="zh-CN" altLang="en-US"/>
              <a:t>加水</a:t>
            </a:r>
            <a:r>
              <a:rPr lang="en-US" altLang="zh-CN"/>
              <a:t>1200ml</a:t>
            </a:r>
            <a:r>
              <a:rPr lang="zh-CN" altLang="en-US"/>
              <a:t>，电饭煲煮即可，视个人口感，酌</a:t>
            </a:r>
            <a:endParaRPr lang="zh-CN" altLang="en-US"/>
          </a:p>
          <a:p>
            <a:pPr indent="0">
              <a:buNone/>
            </a:pPr>
            <a:r>
              <a:rPr lang="zh-CN" altLang="en-US"/>
              <a:t> </a:t>
            </a:r>
            <a:r>
              <a:rPr lang="en-US" altLang="zh-CN"/>
              <a:t>                </a:t>
            </a:r>
            <a:r>
              <a:rPr lang="zh-CN" altLang="en-US"/>
              <a:t>情</a:t>
            </a:r>
            <a:r>
              <a:rPr lang="zh-CN" altLang="en-US">
                <a:sym typeface="+mn-ea"/>
              </a:rPr>
              <a:t>加减水，可供三人食用量。</a:t>
            </a:r>
            <a:endParaRPr lang="zh-CN" altLang="en-US"/>
          </a:p>
          <a:p>
            <a:pPr indent="0">
              <a:buNone/>
            </a:pPr>
            <a:r>
              <a:rPr lang="zh-CN" altLang="en-US"/>
              <a:t>保质期：</a:t>
            </a:r>
            <a:r>
              <a:rPr lang="en-US" altLang="zh-CN"/>
              <a:t>12</a:t>
            </a:r>
            <a:r>
              <a:rPr lang="zh-CN" altLang="en-US"/>
              <a:t>个月</a:t>
            </a:r>
            <a:r>
              <a:rPr lang="en-US" altLang="zh-CN"/>
              <a:t>     </a:t>
            </a:r>
            <a:endParaRPr lang="zh-CN" altLang="en-US"/>
          </a:p>
          <a:p>
            <a:pPr indent="0">
              <a:buNone/>
            </a:pPr>
            <a:r>
              <a:rPr lang="zh-CN" altLang="en-US"/>
              <a:t>发货地：江西</a:t>
            </a:r>
            <a:r>
              <a:rPr lang="en-US" altLang="zh-CN"/>
              <a:t>         </a:t>
            </a:r>
            <a:r>
              <a:rPr lang="zh-CN" altLang="en-US"/>
              <a:t>快递：韵达</a:t>
            </a:r>
            <a:r>
              <a:rPr lang="en-US" altLang="zh-CN"/>
              <a:t>        </a:t>
            </a:r>
            <a:r>
              <a:rPr lang="zh-CN" altLang="en-US"/>
              <a:t>发货时效：</a:t>
            </a:r>
            <a:r>
              <a:rPr lang="en-US" altLang="zh-CN"/>
              <a:t>48</a:t>
            </a:r>
            <a:r>
              <a:rPr lang="zh-CN" altLang="en-US"/>
              <a:t>小时</a:t>
            </a:r>
            <a:endParaRPr lang="zh-CN" altLang="en-US"/>
          </a:p>
          <a:p>
            <a:pPr indent="0">
              <a:buNone/>
            </a:pPr>
            <a:r>
              <a:rPr lang="zh-CN" altLang="en-US"/>
              <a:t>不包邮地区：新疆，西藏，青海，海南，内蒙及疫情区不发货</a:t>
            </a: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94665" y="5135880"/>
            <a:ext cx="24403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规格：</a:t>
            </a:r>
            <a:r>
              <a:rPr lang="en-US" altLang="zh-CN"/>
              <a:t>120g*7</a:t>
            </a:r>
            <a:r>
              <a:rPr lang="zh-CN" altLang="en-US"/>
              <a:t>袋</a:t>
            </a:r>
            <a:endParaRPr lang="zh-CN" altLang="en-US"/>
          </a:p>
          <a:p>
            <a:r>
              <a:rPr lang="zh-CN" altLang="en-US"/>
              <a:t>日常价：</a:t>
            </a:r>
            <a:r>
              <a:rPr lang="en-US" altLang="zh-CN"/>
              <a:t>32.8</a:t>
            </a:r>
            <a:r>
              <a:rPr lang="zh-CN" altLang="en-US"/>
              <a:t>元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直播价：</a:t>
            </a:r>
            <a:r>
              <a:rPr lang="en-US" altLang="zh-CN">
                <a:solidFill>
                  <a:srgbClr val="FF0000"/>
                </a:solidFill>
              </a:rPr>
              <a:t>19.9</a:t>
            </a:r>
            <a:r>
              <a:rPr lang="zh-CN" altLang="en-US">
                <a:solidFill>
                  <a:srgbClr val="FF0000"/>
                </a:solidFill>
              </a:rPr>
              <a:t>元</a:t>
            </a:r>
            <a:endParaRPr lang="en-US" altLang="zh-CN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佣金：</a:t>
            </a:r>
            <a:endParaRPr lang="en-US" altLang="zh-CN">
              <a:solidFill>
                <a:srgbClr val="FF0000"/>
              </a:solidFill>
            </a:endParaRPr>
          </a:p>
        </p:txBody>
      </p:sp>
      <p:graphicFrame>
        <p:nvGraphicFramePr>
          <p:cNvPr id="10" name="表格 9"/>
          <p:cNvGraphicFramePr/>
          <p:nvPr>
            <p:custDataLst>
              <p:tags r:id="rId4"/>
            </p:custDataLst>
          </p:nvPr>
        </p:nvGraphicFramePr>
        <p:xfrm>
          <a:off x="3175" y="4489450"/>
          <a:ext cx="4231640" cy="2058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840"/>
                <a:gridCol w="2082800"/>
              </a:tblGrid>
              <a:tr h="54356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</a:rPr>
                        <a:t>规格</a:t>
                      </a: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120g*7</a:t>
                      </a: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袋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482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日常价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32.8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</a:rPr>
                        <a:t>元</a:t>
                      </a:r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482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直播价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19.9</a:t>
                      </a:r>
                      <a:r>
                        <a:rPr lang="zh-CN" altLang="en-US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元</a:t>
                      </a:r>
                      <a:endParaRPr lang="zh-CN" alt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482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佣金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</a:rPr>
                        <a:t>议</a:t>
                      </a:r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图片 5" descr="f9927a680661fc810ec2be021d0260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4235450" cy="4488815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336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176_15*f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336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custom20205176_15*f*2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5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</p:tagLst>
</file>

<file path=ppt/tags/tag66.xml><?xml version="1.0" encoding="utf-8"?>
<p:tagLst xmlns:p="http://schemas.openxmlformats.org/presentationml/2006/main">
  <p:tag name="KSO_WM_UNIT_TABLE_BEAUTIFY" val="smartTable{902d0929-e3ee-48a5-84f2-b5e0a91b090a}"/>
  <p:tag name="TABLE_ENDDRAG_ORIGIN_RECT" val="333*162"/>
  <p:tag name="TABLE_ENDDRAG_RECT" val="0*353*333*162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LIDE_ID" val="custom20205176_15"/>
  <p:tag name="KSO_WM_TEMPLATE_SUBCATEGORY" val="19"/>
  <p:tag name="KSO_WM_TEMPLATE_MASTER_TYPE" val="0"/>
  <p:tag name="KSO_WM_TEMPLATE_COLOR_TYPE" val="1"/>
  <p:tag name="KSO_WM_SLIDE_ITEM_CNT" val="0"/>
  <p:tag name="KSO_WM_SLIDE_INDEX" val="15"/>
  <p:tag name="KSO_WM_TAG_VERSION" val="1.0"/>
  <p:tag name="KSO_WM_SLIDE_TYPE" val="text"/>
  <p:tag name="KSO_WM_SLIDE_SUBTYPE" val="pureTxt"/>
  <p:tag name="KSO_WM_SLIDE_SIZE" val="864*444"/>
  <p:tag name="KSO_WM_SLIDE_POSITION" val="47*47"/>
  <p:tag name="KSO_WM_SLIDE_LAYOUT" val="a_f"/>
  <p:tag name="KSO_WM_SLIDE_LAYOUT_CNT" val="1_2"/>
  <p:tag name="KSO_WM_UNIT_SHOW_EDIT_AREA_INDICATION" val="1"/>
  <p:tag name="KSO_WM_SPECIAL_SOURCE" val="bdnull"/>
</p:tagLst>
</file>

<file path=ppt/tags/tag68.xml><?xml version="1.0" encoding="utf-8"?>
<p:tagLst xmlns:p="http://schemas.openxmlformats.org/presentationml/2006/main">
  <p:tag name="KSO_DOCER_TEMPLATE_OPEN_ONCE_MARK" val="1"/>
  <p:tag name="COMMONDATA" val="eyJoZGlkIjoiYTcyYTJhNTM2ZWQyMDM2MzdhNjhiNWEzYzAxMzNhZGU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694</Words>
  <Application>WPS 演示</Application>
  <PresentationFormat>宽屏</PresentationFormat>
  <Paragraphs>42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                          五宝鲜斋--七日粗粮粥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WPS_1645171072</cp:lastModifiedBy>
  <cp:revision>237</cp:revision>
  <dcterms:created xsi:type="dcterms:W3CDTF">2019-06-19T02:08:00Z</dcterms:created>
  <dcterms:modified xsi:type="dcterms:W3CDTF">2022-05-11T03:19:49Z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38692C7D8A0A4D8AA8CE1F927B29A04E</vt:lpwstr>
  </property>
</Properties>
</file>