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5" r:id="rId5"/>
    <p:sldId id="263" r:id="rId6"/>
    <p:sldId id="266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0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4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9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背景11画板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86285" cy="6858000"/>
          </a:xfrm>
          <a:prstGeom prst="rect">
            <a:avLst/>
          </a:prstGeom>
        </p:spPr>
      </p:pic>
      <p:pic>
        <p:nvPicPr>
          <p:cNvPr id="18" name="图片 17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1872615"/>
            <a:ext cx="8178800" cy="518223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890770" y="2331085"/>
            <a:ext cx="5753100" cy="4277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核心卖点：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3L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大容量，可满足日常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2-3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人量；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300W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国标电机，绞肉、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绞菜等多种功能；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、食品级不锈钢杯，可以直接接触食材，安心食用，且耐摔耐磨，延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长使用寿命；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页旋风大刀片，使食材料理更均匀细腻；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、安全过热保护装置保护核心部件、延长使用寿命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、一年质保、只换不修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不建议用绞肉机绞酸菜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                 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08915" y="868680"/>
            <a:ext cx="4681855" cy="1025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产品名称：</a:t>
            </a:r>
            <a:r>
              <a:rPr lang="en-US" altLang="zh-CN" sz="2800" b="1">
                <a:solidFill>
                  <a:schemeClr val="bg1"/>
                </a:solidFill>
              </a:rPr>
              <a:t>B4</a:t>
            </a:r>
            <a:r>
              <a:rPr lang="zh-CN" altLang="en-US" sz="2800" b="1">
                <a:solidFill>
                  <a:schemeClr val="bg1"/>
                </a:solidFill>
              </a:rPr>
              <a:t>绿色</a:t>
            </a:r>
            <a:r>
              <a:rPr lang="en-US" altLang="zh-CN" sz="2800" b="1">
                <a:solidFill>
                  <a:schemeClr val="bg1"/>
                </a:solidFill>
              </a:rPr>
              <a:t>2</a:t>
            </a:r>
            <a:r>
              <a:rPr lang="zh-CN" altLang="en-US" sz="2800" b="1">
                <a:solidFill>
                  <a:schemeClr val="bg1"/>
                </a:solidFill>
              </a:rPr>
              <a:t>档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                 </a:t>
            </a:r>
            <a:r>
              <a:rPr lang="zh-CN" altLang="en-US" sz="2800" b="1">
                <a:solidFill>
                  <a:schemeClr val="bg1"/>
                </a:solidFill>
              </a:rPr>
              <a:t>台米绞肉机</a:t>
            </a:r>
            <a:r>
              <a:rPr lang="en-US" altLang="zh-CN" sz="2800" b="1">
                <a:solidFill>
                  <a:schemeClr val="bg1"/>
                </a:solidFill>
              </a:rPr>
              <a:t>3L</a:t>
            </a:r>
            <a:endParaRPr lang="en-US" altLang="zh-CN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249555" y="14033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品牌：</a:t>
            </a:r>
            <a:r>
              <a:rPr lang="zh-CN" altLang="en-US" sz="3200" b="1">
                <a:solidFill>
                  <a:schemeClr val="bg1"/>
                </a:solidFill>
              </a:rPr>
              <a:t>台米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3" name="图片 22" descr="产品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3885" y="1998980"/>
            <a:ext cx="3287395" cy="3287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555" y="528637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赠品：</a:t>
            </a:r>
            <a:r>
              <a:rPr kumimoji="1" lang="zh-CN" altLang="en-US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防滑垫、刀头保护套、刮板、</a:t>
            </a:r>
            <a:r>
              <a:rPr kumimoji="1" lang="en-US" altLang="zh-CN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4</a:t>
            </a:r>
            <a:r>
              <a:rPr kumimoji="1" lang="zh-CN" altLang="en-US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页旋风刀片共两套</a:t>
            </a:r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49555" y="1985645"/>
            <a:ext cx="212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日常价格：</a:t>
            </a:r>
            <a:r>
              <a:rPr lang="en-US" altLang="zh-CN" sz="2000">
                <a:solidFill>
                  <a:schemeClr val="bg1"/>
                </a:solidFill>
              </a:rPr>
              <a:t>109</a:t>
            </a:r>
            <a:r>
              <a:rPr lang="en-US" altLang="zh-CN" sz="2000">
                <a:solidFill>
                  <a:schemeClr val="tx1"/>
                </a:solidFill>
              </a:rPr>
              <a:t>          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>
            <p:custDataLst>
              <p:tags r:id="rId8"/>
            </p:custDataLst>
          </p:nvPr>
        </p:nvSpPr>
        <p:spPr>
          <a:xfrm>
            <a:off x="2273935" y="1985645"/>
            <a:ext cx="2540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直播价格：</a:t>
            </a:r>
            <a:r>
              <a:rPr lang="en-US" altLang="zh-CN" sz="2000">
                <a:solidFill>
                  <a:schemeClr val="bg1"/>
                </a:solidFill>
              </a:rPr>
              <a:t>59.9</a:t>
            </a:r>
            <a:r>
              <a:rPr lang="en-US" altLang="zh-CN" sz="2000"/>
              <a:t>          </a:t>
            </a:r>
            <a:endParaRPr lang="en-US" altLang="zh-CN" sz="2000"/>
          </a:p>
        </p:txBody>
      </p:sp>
      <p:pic>
        <p:nvPicPr>
          <p:cNvPr id="8" name="图片 7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2530" y="-781050"/>
            <a:ext cx="512445" cy="2740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96560" y="405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产品规格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3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L</a:t>
            </a:r>
            <a:endParaRPr lang="zh-CN" altLang="en-US"/>
          </a:p>
        </p:txBody>
      </p:sp>
      <p:pic>
        <p:nvPicPr>
          <p:cNvPr id="13" name="图片 12" descr="efs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7195" y="-793115"/>
            <a:ext cx="512445" cy="2740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82965" y="405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发货快递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：三通一达</a:t>
            </a:r>
            <a:endParaRPr lang="zh-CN" altLang="en-US"/>
          </a:p>
        </p:txBody>
      </p:sp>
      <p:pic>
        <p:nvPicPr>
          <p:cNvPr id="9" name="图片 8" descr="efs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-210820"/>
            <a:ext cx="512445" cy="27406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96560" y="9753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发货方式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：包邮</a:t>
            </a:r>
            <a:endParaRPr lang="zh-CN" altLang="en-US"/>
          </a:p>
        </p:txBody>
      </p:sp>
      <p:pic>
        <p:nvPicPr>
          <p:cNvPr id="15" name="图片 14" descr="efs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-222885"/>
            <a:ext cx="512445" cy="27406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482965" y="9753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赠运费险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：赠送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pic>
        <p:nvPicPr>
          <p:cNvPr id="19" name="图片 18" descr="efse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370840"/>
            <a:ext cx="512445" cy="27406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496560" y="15449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发货时效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48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小时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/>
          </a:p>
        </p:txBody>
      </p:sp>
      <p:pic>
        <p:nvPicPr>
          <p:cNvPr id="21" name="图片 20" descr="efse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358775"/>
            <a:ext cx="512445" cy="27406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482965" y="15449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佣金比例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25%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背景11画板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86285" cy="6858000"/>
          </a:xfrm>
          <a:prstGeom prst="rect">
            <a:avLst/>
          </a:prstGeom>
        </p:spPr>
      </p:pic>
      <p:pic>
        <p:nvPicPr>
          <p:cNvPr id="18" name="图片 17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1872615"/>
            <a:ext cx="8178800" cy="51822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0320" y="970915"/>
            <a:ext cx="5074285" cy="1025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产品名称：</a:t>
            </a:r>
            <a:r>
              <a:rPr lang="en-US" altLang="zh-CN" sz="2800" b="1">
                <a:solidFill>
                  <a:schemeClr val="bg1"/>
                </a:solidFill>
              </a:rPr>
              <a:t>B2</a:t>
            </a:r>
            <a:r>
              <a:rPr lang="zh-CN" altLang="en-US" sz="2800" b="1">
                <a:solidFill>
                  <a:schemeClr val="bg1"/>
                </a:solidFill>
              </a:rPr>
              <a:t>两档五页刀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5L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                 </a:t>
            </a:r>
            <a:r>
              <a:rPr lang="zh-CN" altLang="en-US" sz="2800" b="1">
                <a:solidFill>
                  <a:schemeClr val="bg1"/>
                </a:solidFill>
              </a:rPr>
              <a:t>台米绞肉机</a:t>
            </a:r>
            <a:r>
              <a:rPr lang="en-US" altLang="zh-CN" sz="2800" b="1">
                <a:solidFill>
                  <a:schemeClr val="bg1"/>
                </a:solidFill>
              </a:rPr>
              <a:t>5L</a:t>
            </a:r>
            <a:r>
              <a:rPr lang="zh-CN" altLang="en-US" sz="2800" b="1">
                <a:solidFill>
                  <a:schemeClr val="bg1"/>
                </a:solidFill>
              </a:rPr>
              <a:t>双档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49555" y="11620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品牌：</a:t>
            </a:r>
            <a:r>
              <a:rPr lang="zh-CN" altLang="en-US" sz="3200" b="1">
                <a:solidFill>
                  <a:schemeClr val="bg1"/>
                </a:solidFill>
              </a:rPr>
              <a:t>台米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555" y="5286375"/>
            <a:ext cx="4064000" cy="675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赠品：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防滑垫、刀头保护套、刮板、</a:t>
            </a:r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页旋风刀片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共两套</a:t>
            </a:r>
            <a:endParaRPr kumimoji="1"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0320" y="1932305"/>
            <a:ext cx="212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日常价格：</a:t>
            </a:r>
            <a:r>
              <a:rPr lang="en-US" altLang="zh-CN" sz="2000">
                <a:solidFill>
                  <a:schemeClr val="bg1"/>
                </a:solidFill>
              </a:rPr>
              <a:t>129</a:t>
            </a:r>
            <a:r>
              <a:rPr lang="en-US" altLang="zh-CN" sz="2000">
                <a:solidFill>
                  <a:schemeClr val="tx1"/>
                </a:solidFill>
              </a:rPr>
              <a:t>          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264410" y="1931670"/>
            <a:ext cx="2540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直播</a:t>
            </a:r>
            <a:r>
              <a:rPr lang="zh-CN" altLang="en-US" sz="2000">
                <a:solidFill>
                  <a:schemeClr val="bg1"/>
                </a:solidFill>
              </a:rPr>
              <a:t>价格：</a:t>
            </a:r>
            <a:r>
              <a:rPr lang="en-US" altLang="zh-CN" sz="2000">
                <a:solidFill>
                  <a:schemeClr val="bg1"/>
                </a:solidFill>
              </a:rPr>
              <a:t>79.9</a:t>
            </a:r>
            <a:r>
              <a:rPr lang="en-US" altLang="zh-CN" sz="2000"/>
              <a:t>          </a:t>
            </a:r>
            <a:endParaRPr lang="en-US" altLang="zh-CN" sz="2000"/>
          </a:p>
        </p:txBody>
      </p:sp>
      <p:pic>
        <p:nvPicPr>
          <p:cNvPr id="8" name="图片 7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2324100"/>
            <a:ext cx="2811145" cy="281114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804410" y="2404110"/>
            <a:ext cx="5765800" cy="45605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核心卖点：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</a:t>
            </a:r>
            <a:r>
              <a:rPr lang="en-US" altLang="zh-CN" sz="1600" b="1"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5L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大容量，可满足日常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3-5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人量；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500W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国标电机，可以和面、绞肉等多种功能；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、食品级不锈钢杯，可以直接接触食材，安心食用，且耐摔耐磨，延长使用寿命；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页旋风立体大刀片，使食材料理更均匀细腻；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、安全过热保护装置保护核心部件、延长使用寿命；</a:t>
            </a:r>
            <a:b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、一年质保、只换不修</a:t>
            </a:r>
            <a:r>
              <a:rPr lang="en-US" altLang="zh-CN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</a:t>
            </a:r>
            <a:endParaRPr lang="en-US" altLang="zh-CN" sz="1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1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                                </a:t>
            </a:r>
            <a:r>
              <a:rPr lang="zh-CN" altLang="en-US" sz="1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（不建议用绞肉机绞酸菜）</a:t>
            </a:r>
            <a:endParaRPr lang="zh-CN" altLang="en-US" sz="1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2530" y="-781050"/>
            <a:ext cx="512445" cy="27406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37200" y="4095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产品规格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5L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pic>
        <p:nvPicPr>
          <p:cNvPr id="13" name="图片 12" descr="efs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7195" y="-793115"/>
            <a:ext cx="512445" cy="27406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458200" y="40957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发货快递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：三通一达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pic>
        <p:nvPicPr>
          <p:cNvPr id="16" name="图片 15" descr="efs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-210820"/>
            <a:ext cx="512445" cy="27406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37200" y="1014730"/>
            <a:ext cx="4064000" cy="6883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发货方式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：包邮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/>
          </a:p>
        </p:txBody>
      </p:sp>
      <p:pic>
        <p:nvPicPr>
          <p:cNvPr id="20" name="图片 19" descr="efs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-222885"/>
            <a:ext cx="512445" cy="274066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458200" y="976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赠运费险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：赠送</a:t>
            </a:r>
            <a:endParaRPr lang="zh-CN" altLang="en-US"/>
          </a:p>
        </p:txBody>
      </p:sp>
      <p:pic>
        <p:nvPicPr>
          <p:cNvPr id="22" name="图片 21" descr="efs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370840"/>
            <a:ext cx="512445" cy="27406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537200" y="15640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发货时效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48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小时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/>
          </a:p>
        </p:txBody>
      </p:sp>
      <p:pic>
        <p:nvPicPr>
          <p:cNvPr id="24" name="图片 23" descr="efs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358775"/>
            <a:ext cx="512445" cy="27406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458200" y="15640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佣金比例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25%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背景11画板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86285" cy="6858000"/>
          </a:xfrm>
          <a:prstGeom prst="rect">
            <a:avLst/>
          </a:prstGeom>
        </p:spPr>
      </p:pic>
      <p:pic>
        <p:nvPicPr>
          <p:cNvPr id="18" name="图片 17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1896745"/>
            <a:ext cx="8178800" cy="51822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715" y="1007110"/>
            <a:ext cx="5151120" cy="1025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产品名称：</a:t>
            </a:r>
            <a:r>
              <a:rPr lang="en-US" altLang="zh-CN" sz="2800" b="1">
                <a:solidFill>
                  <a:schemeClr val="bg1"/>
                </a:solidFill>
              </a:rPr>
              <a:t>B5</a:t>
            </a:r>
            <a:r>
              <a:rPr lang="zh-CN" altLang="en-US" sz="2800" b="1">
                <a:solidFill>
                  <a:schemeClr val="bg1"/>
                </a:solidFill>
              </a:rPr>
              <a:t>五档</a:t>
            </a:r>
            <a:r>
              <a:rPr lang="en-US" altLang="zh-CN" sz="2800" b="1">
                <a:solidFill>
                  <a:schemeClr val="bg1"/>
                </a:solidFill>
              </a:rPr>
              <a:t>5L</a:t>
            </a:r>
            <a:r>
              <a:rPr lang="zh-CN" altLang="en-US" sz="2800" b="1">
                <a:solidFill>
                  <a:schemeClr val="bg1"/>
                </a:solidFill>
              </a:rPr>
              <a:t>六页刀</a:t>
            </a:r>
            <a:endParaRPr lang="zh-CN" altLang="en-US" sz="2800" b="1">
              <a:solidFill>
                <a:schemeClr val="bg1"/>
              </a:solidFill>
            </a:endParaRPr>
          </a:p>
          <a:p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                 </a:t>
            </a:r>
            <a:r>
              <a:rPr lang="zh-CN" altLang="en-US" sz="2800" b="1">
                <a:solidFill>
                  <a:schemeClr val="bg1"/>
                </a:solidFill>
              </a:rPr>
              <a:t>台米绞肉机</a:t>
            </a:r>
            <a:r>
              <a:rPr lang="en-US" altLang="zh-CN" sz="2800" b="1">
                <a:solidFill>
                  <a:schemeClr val="bg1"/>
                </a:solidFill>
              </a:rPr>
              <a:t>5L5</a:t>
            </a:r>
            <a:r>
              <a:rPr lang="zh-CN" altLang="en-US" sz="2800" b="1">
                <a:solidFill>
                  <a:schemeClr val="bg1"/>
                </a:solidFill>
              </a:rPr>
              <a:t>档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14960" y="11430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品牌：</a:t>
            </a:r>
            <a:r>
              <a:rPr lang="zh-CN" altLang="en-US" sz="3200" b="1">
                <a:solidFill>
                  <a:schemeClr val="bg1"/>
                </a:solidFill>
              </a:rPr>
              <a:t>台米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555" y="5286375"/>
            <a:ext cx="4064000" cy="1229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赠品：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防滑垫、刀头保护套、刮板、</a:t>
            </a:r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页旋风刀片共</a:t>
            </a:r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套，小料理杯、</a:t>
            </a:r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5L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食品级</a:t>
            </a:r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PET</a:t>
            </a:r>
            <a:r>
              <a:rPr kumimoji="1" lang="zh-CN" altLang="en-US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塑料杯</a:t>
            </a:r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0795" y="1931670"/>
            <a:ext cx="212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日常价格：</a:t>
            </a:r>
            <a:r>
              <a:rPr lang="en-US" altLang="zh-CN" sz="2000">
                <a:solidFill>
                  <a:schemeClr val="bg1"/>
                </a:solidFill>
              </a:rPr>
              <a:t>149.9</a:t>
            </a:r>
            <a:r>
              <a:rPr lang="en-US" altLang="zh-CN" sz="2000">
                <a:solidFill>
                  <a:schemeClr val="tx1"/>
                </a:solidFill>
              </a:rPr>
              <a:t>          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264410" y="1931670"/>
            <a:ext cx="2540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直播价格：</a:t>
            </a:r>
            <a:r>
              <a:rPr lang="en-US" altLang="zh-CN" sz="2000">
                <a:solidFill>
                  <a:schemeClr val="bg1"/>
                </a:solidFill>
              </a:rPr>
              <a:t>99.9</a:t>
            </a:r>
            <a:r>
              <a:rPr lang="en-US" altLang="zh-CN" sz="2000"/>
              <a:t>          </a:t>
            </a:r>
            <a:endParaRPr lang="en-US" altLang="zh-CN" sz="2000"/>
          </a:p>
        </p:txBody>
      </p:sp>
      <p:pic>
        <p:nvPicPr>
          <p:cNvPr id="5" name="图片 4" descr="3f99cce32b2e31498649f225a3641b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" y="3013075"/>
            <a:ext cx="2075180" cy="2075180"/>
          </a:xfrm>
          <a:prstGeom prst="rect">
            <a:avLst/>
          </a:prstGeom>
        </p:spPr>
      </p:pic>
      <p:pic>
        <p:nvPicPr>
          <p:cNvPr id="8" name="图片 7" descr="a2ce3c4046b0f48b890558011da64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" y="4530090"/>
            <a:ext cx="464185" cy="464185"/>
          </a:xfrm>
          <a:prstGeom prst="rect">
            <a:avLst/>
          </a:prstGeom>
        </p:spPr>
      </p:pic>
      <p:pic>
        <p:nvPicPr>
          <p:cNvPr id="9" name="图片 8" descr="2ad5747b3bdfa1e9cd5b8c4e7bf72f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725" y="2675255"/>
            <a:ext cx="1104265" cy="1104265"/>
          </a:xfrm>
          <a:prstGeom prst="rect">
            <a:avLst/>
          </a:prstGeom>
        </p:spPr>
      </p:pic>
      <p:pic>
        <p:nvPicPr>
          <p:cNvPr id="12" name="图片 11" descr="a285e338baa1d7c2f30219b9c4a7af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295" y="3779520"/>
            <a:ext cx="1417320" cy="141732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5234305" y="2032635"/>
            <a:ext cx="6114415" cy="4685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/>
          <a:p>
            <a:pPr>
              <a:lnSpc>
                <a:spcPct val="110000"/>
              </a:lnSpc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核心卖点：</a:t>
            </a:r>
            <a:endParaRPr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</a:t>
            </a:r>
            <a:r>
              <a:rPr lang="en-US" altLang="zh-CN" sz="1400" b="1"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5L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大容量，可满足日常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3-5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人量；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500W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国标电机，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档升级款、可以和面、绞肉等多种功能；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、食品级不锈钢杯，可以直接接触食材，安心食用，且耐摔耐磨，延长使用寿命；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、升级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页旋风立体大刀片，使食材料理更均匀细腻；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、安全过热保护装置保护核心部件、延长使用寿命；</a:t>
            </a: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、送一个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页刀片、再送一个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升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PET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食品级杯、再送一个小辅食料理杯</a:t>
            </a:r>
            <a:b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endParaRPr lang="zh-CN" altLang="en-US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、一年质保、只换不修</a:t>
            </a:r>
            <a:r>
              <a:rPr lang="en-US" altLang="zh-CN" sz="1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1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1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                                        </a:t>
            </a:r>
            <a:r>
              <a:rPr lang="zh-CN" altLang="en-US" sz="12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（不建议用绞肉机绞酸菜）</a:t>
            </a:r>
            <a:endParaRPr lang="zh-CN" altLang="en-US" sz="1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12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2530" y="-781050"/>
            <a:ext cx="512445" cy="27406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97500" y="412115"/>
            <a:ext cx="406400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产品规格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5L</a:t>
            </a:r>
            <a:endParaRPr lang="zh-CN" altLang="en-US"/>
          </a:p>
        </p:txBody>
      </p:sp>
      <p:pic>
        <p:nvPicPr>
          <p:cNvPr id="17" name="图片 16" descr="efs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7195" y="-793115"/>
            <a:ext cx="512445" cy="27406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465820" y="4032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发货快递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：三通一达</a:t>
            </a:r>
            <a:endParaRPr lang="zh-CN" altLang="en-US"/>
          </a:p>
        </p:txBody>
      </p:sp>
      <p:pic>
        <p:nvPicPr>
          <p:cNvPr id="21" name="图片 20" descr="efs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-210820"/>
            <a:ext cx="512445" cy="27406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97500" y="9804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发货方式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：包邮</a:t>
            </a:r>
            <a:endParaRPr lang="zh-CN" altLang="en-US"/>
          </a:p>
        </p:txBody>
      </p:sp>
      <p:pic>
        <p:nvPicPr>
          <p:cNvPr id="23" name="图片 22" descr="efse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-222885"/>
            <a:ext cx="512445" cy="27406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488045" y="9378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赠运费险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：赠送</a:t>
            </a:r>
            <a:endParaRPr lang="zh-CN" altLang="en-US"/>
          </a:p>
        </p:txBody>
      </p:sp>
      <p:pic>
        <p:nvPicPr>
          <p:cNvPr id="25" name="图片 24" descr="efse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370840"/>
            <a:ext cx="512445" cy="27406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388610" y="154559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发货时效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48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小时</a:t>
            </a:r>
            <a:endParaRPr lang="zh-CN" altLang="en-US">
              <a:solidFill>
                <a:schemeClr val="bg1"/>
              </a:solidFill>
              <a:sym typeface="+mn-ea"/>
            </a:endParaRPr>
          </a:p>
          <a:p>
            <a:endParaRPr lang="zh-CN" altLang="en-US"/>
          </a:p>
        </p:txBody>
      </p:sp>
      <p:pic>
        <p:nvPicPr>
          <p:cNvPr id="27" name="图片 26" descr="efse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358775"/>
            <a:ext cx="512445" cy="274066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498205" y="15163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佣金比例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25%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背景11画板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0"/>
            <a:ext cx="12186285" cy="6858000"/>
          </a:xfrm>
          <a:prstGeom prst="rect">
            <a:avLst/>
          </a:prstGeom>
        </p:spPr>
      </p:pic>
      <p:pic>
        <p:nvPicPr>
          <p:cNvPr id="18" name="图片 17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80" y="1872615"/>
            <a:ext cx="8178800" cy="5182235"/>
          </a:xfrm>
          <a:prstGeom prst="rect">
            <a:avLst/>
          </a:prstGeom>
        </p:spPr>
      </p:pic>
      <p:pic>
        <p:nvPicPr>
          <p:cNvPr id="19" name="图片 18" descr="ef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72530" y="-781050"/>
            <a:ext cx="512445" cy="274066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08915" y="868680"/>
            <a:ext cx="4681855" cy="616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产品名称：台米空气炸烤</a:t>
            </a:r>
            <a:r>
              <a:rPr lang="zh-CN" altLang="en-US" sz="2800" b="1">
                <a:solidFill>
                  <a:schemeClr val="bg1"/>
                </a:solidFill>
              </a:rPr>
              <a:t>箱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49555" y="118745"/>
            <a:ext cx="2533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品牌：</a:t>
            </a:r>
            <a:r>
              <a:rPr lang="zh-CN" altLang="en-US" sz="3200" b="1">
                <a:solidFill>
                  <a:schemeClr val="bg1"/>
                </a:solidFill>
              </a:rPr>
              <a:t>台米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555" y="5286375"/>
            <a:ext cx="3882390" cy="4737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赠品：</a:t>
            </a:r>
            <a:r>
              <a:rPr kumimoji="1"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烘培手套、烤盘、接渣盘、食谱一套</a:t>
            </a:r>
            <a:endParaRPr kumimoji="1"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1" lang="en-US" altLang="zh-CN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208915" y="1416050"/>
            <a:ext cx="2129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日常价格：</a:t>
            </a:r>
            <a:r>
              <a:rPr lang="en-US" altLang="zh-CN" sz="2000">
                <a:solidFill>
                  <a:schemeClr val="bg1"/>
                </a:solidFill>
              </a:rPr>
              <a:t>499</a:t>
            </a:r>
            <a:r>
              <a:rPr lang="en-US" altLang="zh-CN" sz="2000">
                <a:solidFill>
                  <a:schemeClr val="tx1"/>
                </a:solidFill>
              </a:rPr>
              <a:t>          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2213610" y="1404620"/>
            <a:ext cx="2540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直播价格：</a:t>
            </a:r>
            <a:r>
              <a:rPr lang="en-US" altLang="zh-CN" sz="2000">
                <a:solidFill>
                  <a:schemeClr val="bg1"/>
                </a:solidFill>
              </a:rPr>
              <a:t>199</a:t>
            </a:r>
            <a:r>
              <a:rPr lang="en-US" altLang="zh-CN" sz="2000"/>
              <a:t>          </a:t>
            </a:r>
            <a:endParaRPr lang="en-US" altLang="zh-CN" sz="2000"/>
          </a:p>
        </p:txBody>
      </p:sp>
      <p:pic>
        <p:nvPicPr>
          <p:cNvPr id="5" name="图片 4" descr="55782feb8986194441b8c565028483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5" y="1803400"/>
            <a:ext cx="3545840" cy="354584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939665" y="2421255"/>
            <a:ext cx="6304915" cy="44367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rmAutofit/>
          </a:bodyPr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核心卖点：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15L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大容量，可满足日常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3-5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人量；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2、兼容空气炸锅、烤箱、披萨机、早餐机、电烤盘、干果机、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多士炉；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、星钻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3D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内腔、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360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°立体循环热风，温度可达到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230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、钢化玻璃门，耐高温隔热，可视化见证美食变化全过程；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、可以炸整鸡、薯条、地瓜、干果、披萨、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蛋糕等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、高颜值、高品质</a:t>
            </a:r>
            <a:r>
              <a: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efs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-210820"/>
            <a:ext cx="512445" cy="2740660"/>
          </a:xfrm>
          <a:prstGeom prst="rect">
            <a:avLst/>
          </a:prstGeom>
        </p:spPr>
      </p:pic>
      <p:pic>
        <p:nvPicPr>
          <p:cNvPr id="9" name="图片 8" descr="efs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6271895" y="370840"/>
            <a:ext cx="512445" cy="2740660"/>
          </a:xfrm>
          <a:prstGeom prst="rect">
            <a:avLst/>
          </a:prstGeom>
        </p:spPr>
      </p:pic>
      <p:pic>
        <p:nvPicPr>
          <p:cNvPr id="13" name="图片 12" descr="efs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7195" y="-793115"/>
            <a:ext cx="512445" cy="2740660"/>
          </a:xfrm>
          <a:prstGeom prst="rect">
            <a:avLst/>
          </a:prstGeom>
        </p:spPr>
      </p:pic>
      <p:pic>
        <p:nvPicPr>
          <p:cNvPr id="14" name="图片 13" descr="efs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-222885"/>
            <a:ext cx="512445" cy="2740660"/>
          </a:xfrm>
          <a:prstGeom prst="rect">
            <a:avLst/>
          </a:prstGeom>
        </p:spPr>
      </p:pic>
      <p:pic>
        <p:nvPicPr>
          <p:cNvPr id="16" name="图片 15" descr="efse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9306560" y="358775"/>
            <a:ext cx="512445" cy="274066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5606415" y="440690"/>
            <a:ext cx="1752600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产品规格</a:t>
            </a:r>
            <a:r>
              <a:rPr lang="zh-CN" altLang="en-US">
                <a:solidFill>
                  <a:schemeClr val="bg1"/>
                </a:solidFill>
              </a:rPr>
              <a:t>：</a:t>
            </a:r>
            <a:r>
              <a:rPr lang="en-US" altLang="zh-CN">
                <a:solidFill>
                  <a:schemeClr val="bg1"/>
                </a:solidFill>
              </a:rPr>
              <a:t>15L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5587365" y="963930"/>
            <a:ext cx="1867535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发货方式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：包邮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5586730" y="1575435"/>
            <a:ext cx="2067560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发货时效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48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小时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8548370" y="417195"/>
            <a:ext cx="2288540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</a:rPr>
              <a:t>发货快递</a:t>
            </a:r>
            <a:r>
              <a:rPr lang="zh-CN" altLang="en-US">
                <a:solidFill>
                  <a:schemeClr val="bg1"/>
                </a:solidFill>
              </a:rPr>
              <a:t>：</a:t>
            </a:r>
            <a:r>
              <a:rPr lang="zh-CN" altLang="en-US">
                <a:solidFill>
                  <a:schemeClr val="bg1"/>
                </a:solidFill>
              </a:rPr>
              <a:t>三通一达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8529320" y="940435"/>
            <a:ext cx="1867535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赠运费险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赠送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8528685" y="1551940"/>
            <a:ext cx="2067560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佣金比例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：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15%</a:t>
            </a:r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COMMONDATA" val="eyJoZGlkIjoiNjZiNzE5NTI0YzRiMDUwOGIxOTEzMWY5MmZkNTg0N2IifQ=="/>
  <p:tag name="KSO_WPP_MARK_KEY" val="d6478ad8-461b-4fe3-99e5-e35e600970e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4454,&quot;width&quot;:4454}"/>
</p:tagLst>
</file>

<file path=ppt/tags/tag67.xml><?xml version="1.0" encoding="utf-8"?>
<p:tagLst xmlns:p="http://schemas.openxmlformats.org/presentationml/2006/main">
  <p:tag name="KSO_WM_UNIT_PLACING_PICTURE_USER_VIEWPORT" val="{&quot;height&quot;:628,&quot;width&quot;:4000}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SMARTLAYOUT_COMPRESS_INFO" val="{&#10;    &quot;id&quot;: &quot;2022-08-03T15:06:30&quot;,&#10;    &quot;max&quot;: 1.318110236220491,&#10;    &quot;topChanged&quot;: 0.6397957526581245&#10;}&#10;"/>
  <p:tag name="KSO_WM_UNIT_LINE_FORE_SCHEMECOLOR_INDEX_BRIGHTNESS" val="0"/>
  <p:tag name="KSO_WM_UNIT_LINE_FORE_SCHEMECOLOR_INDEX" val="5"/>
  <p:tag name="KSO_WM_UNIT_LINE_FILL_TYPE" val="2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UNIT_SMARTLAYOUT_COMPRESS_INFO" val="{&#10;    &quot;id&quot;: &quot;2022-08-03T15:06:30&quot;,&#10;    &quot;max&quot;: 1.318110236220491,&#10;    &quot;topChanged&quot;: 0.6397957526581245&#10;}&#10;"/>
  <p:tag name="KSO_WM_UNIT_LINE_FORE_SCHEMECOLOR_INDEX_BRIGHTNESS" val="0"/>
  <p:tag name="KSO_WM_UNIT_LINE_FORE_SCHEMECOLOR_INDEX" val="5"/>
  <p:tag name="KSO_WM_UNIT_LINE_FILL_TYPE" val="2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WPS 演示</Application>
  <PresentationFormat>宽屏</PresentationFormat>
  <Paragraphs>167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要早睡啊</cp:lastModifiedBy>
  <cp:revision>165</cp:revision>
  <dcterms:created xsi:type="dcterms:W3CDTF">2019-06-19T02:08:00Z</dcterms:created>
  <dcterms:modified xsi:type="dcterms:W3CDTF">2023-02-10T03:51:32Z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AD70F91A960A4BCA9E6BF3797A22BD8A</vt:lpwstr>
  </property>
</Properties>
</file>