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60" r:id="rId3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40" y="77"/>
      </p:cViewPr>
      <p:guideLst>
        <p:guide orient="horz" pos="2142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64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899114" y="914447"/>
            <a:ext cx="7349518" cy="2570532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899114" y="3560583"/>
            <a:ext cx="7349518" cy="1472476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456307" y="774040"/>
            <a:ext cx="8229733" cy="5483081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899114" y="2484128"/>
            <a:ext cx="7349518" cy="101885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899114" y="3560583"/>
            <a:ext cx="7349518" cy="471624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07" y="608431"/>
            <a:ext cx="8227033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6307" y="1490477"/>
            <a:ext cx="8227033" cy="4759444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493124" y="3848598"/>
            <a:ext cx="5826694" cy="766839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493124" y="4615437"/>
            <a:ext cx="5826694" cy="8676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07" y="608431"/>
            <a:ext cx="8227033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6307" y="1501277"/>
            <a:ext cx="3882663" cy="4748644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808778" y="1501277"/>
            <a:ext cx="3882663" cy="4748644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07" y="608431"/>
            <a:ext cx="8227033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56307" y="1429273"/>
            <a:ext cx="4006865" cy="38162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56307" y="1854095"/>
            <a:ext cx="4006865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676888" y="1421802"/>
            <a:ext cx="4006865" cy="38162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76888" y="1854095"/>
            <a:ext cx="4006865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07" y="608431"/>
            <a:ext cx="8227033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456307" y="1555280"/>
            <a:ext cx="3924871" cy="460823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762877" y="1555280"/>
            <a:ext cx="3920463" cy="460823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7676224" y="914447"/>
            <a:ext cx="783013" cy="5029458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85811" y="914447"/>
            <a:ext cx="6877011" cy="5029458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456307" y="608431"/>
            <a:ext cx="8227033" cy="705636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456307" y="1490477"/>
            <a:ext cx="8227033" cy="4759444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459007" y="6314724"/>
            <a:ext cx="2025033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087050" y="6314724"/>
            <a:ext cx="2970048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6658307" y="6314724"/>
            <a:ext cx="2025033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3.xml"/><Relationship Id="rId2" Type="http://schemas.openxmlformats.org/officeDocument/2006/relationships/image" Target="../media/image1.png"/><Relationship Id="rId1" Type="http://schemas.openxmlformats.org/officeDocument/2006/relationships/tags" Target="../tags/tag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10795" y="0"/>
          <a:ext cx="9133205" cy="682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6330"/>
                <a:gridCol w="1380490"/>
                <a:gridCol w="4096389"/>
              </a:tblGrid>
              <a:tr h="381000">
                <a:tc rowSpan="9"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+mn-ea"/>
                        </a:rPr>
                        <a:t>品牌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+mj-ea"/>
                        <a:ea typeface="+mj-ea"/>
                        <a:sym typeface="+mn-ea"/>
                      </a:endParaRP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/>
                        <a:t>贞牛</a:t>
                      </a:r>
                      <a:endParaRPr lang="zh-CN" altLang="en-US" sz="160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1000"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+mn-ea"/>
                        </a:rPr>
                        <a:t>产品名称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+mj-ea"/>
                        <a:ea typeface="+mj-ea"/>
                        <a:sym typeface="+mn-ea"/>
                      </a:endParaRP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/>
                        <a:t>蚊香液</a:t>
                      </a:r>
                      <a:endParaRPr lang="zh-CN" altLang="en-US" sz="160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7820"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+mn-ea"/>
                        </a:rPr>
                        <a:t>主播佣金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+mj-ea"/>
                        <a:ea typeface="+mj-ea"/>
                        <a:sym typeface="+mn-ea"/>
                      </a:endParaRP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1000"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规格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600"/>
                        <a:t>两个器六个液</a:t>
                      </a:r>
                      <a:endParaRPr lang="zh-CN" sz="160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1000"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库存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latin typeface="+mj-ea"/>
                          <a:ea typeface="+mj-ea"/>
                          <a:cs typeface="+mj-ea"/>
                          <a:sym typeface="+mn-ea"/>
                        </a:rPr>
                        <a:t>十万</a:t>
                      </a:r>
                      <a:endParaRPr lang="zh-CN" altLang="en-US" sz="1600" b="1" dirty="0">
                        <a:latin typeface="+mj-ea"/>
                        <a:ea typeface="+mj-ea"/>
                        <a:cs typeface="+mj-ea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1000"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发货地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/>
                        <a:t>河北石家庄</a:t>
                      </a:r>
                      <a:endParaRPr lang="zh-CN" altLang="en-US" sz="160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1000"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微软雅黑" panose="020B0503020204020204" pitchFamily="34" charset="-122"/>
                          <a:sym typeface="+mn-ea"/>
                        </a:rPr>
                        <a:t>不发货地区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/>
                        <a:t>新疆，西藏，青海，海南等疫情区</a:t>
                      </a:r>
                      <a:endParaRPr lang="zh-CN" altLang="en-US" sz="160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1000"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日常售价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39.9</a:t>
                      </a:r>
                      <a:endParaRPr lang="en-US" altLang="zh-CN" sz="1600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1000"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直播价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43550" marR="43550" marT="21774" marB="21774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solidFill>
                            <a:srgbClr val="FF0000"/>
                          </a:solidFill>
                        </a:rPr>
                        <a:t>19.9</a:t>
                      </a:r>
                      <a:endParaRPr lang="en-US" altLang="zh-CN" sz="16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 dirty="0">
                          <a:solidFill>
                            <a:schemeClr val="bg1"/>
                          </a:solidFill>
                          <a:sym typeface="+mn-ea"/>
                        </a:rPr>
                        <a:t>产品卖点提炼（审核违禁词）</a:t>
                      </a:r>
                      <a:endParaRPr lang="zh-CN" altLang="en-US" sz="1800" b="1" dirty="0">
                        <a:solidFill>
                          <a:schemeClr val="bg1"/>
                        </a:solidFill>
                        <a:sym typeface="+mn-ea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048000"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 b="1" dirty="0">
                          <a:highlight>
                            <a:srgbClr val="FFFF00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产品卖点：</a:t>
                      </a:r>
                      <a:endParaRPr lang="zh-CN" altLang="en-US" sz="18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100">
                          <a:sym typeface="+mn-ea"/>
                        </a:rPr>
                        <a:t> </a:t>
                      </a:r>
                      <a:r>
                        <a:rPr lang="en-US" altLang="zh-CN" sz="1600">
                          <a:solidFill>
                            <a:srgbClr val="FF0000"/>
                          </a:solidFill>
                          <a:sym typeface="+mn-ea"/>
                        </a:rPr>
                        <a:t>产品品牌：贞牛产品规格：45mlx1瓶核心成分：法国道达尔溶剂、氯氟醚菊酯产品特点：长效驱蚊、不添加蚊胺使用方法：将蚊香旋入加热器内，垂直底面插入墙壁插座然后按下加热器尾部开关即可</a:t>
                      </a:r>
                      <a:endParaRPr lang="en-US" altLang="zh-CN" sz="1100">
                        <a:sym typeface="+mn-ea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6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电热蚊香液效量香凯克量1. 20%</a:t>
                      </a:r>
                      <a:endParaRPr lang="zh-CN" altLang="en-US" sz="1600" b="0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6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长效驱蚊：每晚安睡</a:t>
                      </a:r>
                      <a:endParaRPr lang="zh-CN" altLang="en-US" sz="1600" b="0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6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按每天睡眠8小时计算，一生1/3时间与睡眠为伴严格居家驱蚊小绿瓶，呵护您和家人每晚甜睡好眠</a:t>
                      </a:r>
                      <a:endParaRPr lang="zh-CN" altLang="en-US" sz="1600" b="0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6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尤其是在成长期的家人更需金质睡眠</a:t>
                      </a:r>
                      <a:endParaRPr lang="zh-CN" altLang="en-US" sz="1600" b="0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6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里州电热蚊香液</a:t>
                      </a:r>
                      <a:endParaRPr lang="zh-CN" altLang="en-US" sz="1600" b="0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/>
                </a:tc>
                <a:tc hMerge="1">
                  <a:tcPr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75" y="89535"/>
            <a:ext cx="3407410" cy="324993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TABLE_ENDDRAG_ORIGIN_RECT" val="719*540"/>
  <p:tag name="TABLE_ENDDRAG_RECT" val="0*0*719*540"/>
  <p:tag name="KSO_WM_UNIT_TABLE_BEAUTIFY" val="smartTable{cfc3c58d-9fd0-4aed-ab6a-0cb5a0c7a79c}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4.xml><?xml version="1.0" encoding="utf-8"?>
<p:tagLst xmlns:p="http://schemas.openxmlformats.org/presentationml/2006/main">
  <p:tag name="COMMONDATA" val="eyJoZGlkIjoiMmE4MWYxZWJiY2I4NGI2YzZiMWQ2Y2FiMzdiM2IwNzA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679</Words>
  <Application>WPS 演示</Application>
  <PresentationFormat>全屏显示(4:3)</PresentationFormat>
  <Paragraphs>64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骨子里的倔强</cp:lastModifiedBy>
  <cp:revision>254</cp:revision>
  <dcterms:created xsi:type="dcterms:W3CDTF">2021-03-29T08:49:00Z</dcterms:created>
  <dcterms:modified xsi:type="dcterms:W3CDTF">2022-05-10T09:02:14Z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2052-11.1.0.11636</vt:lpwstr>
  </property>
  <property fmtid="{D5CDD505-2E9C-101B-9397-08002B2CF9AE}" pid="3" name="ICV">
    <vt:lpwstr>96223A6FACC84428BB117228F5E7C22F</vt:lpwstr>
  </property>
</Properties>
</file>