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7"/>
  </p:handoutMasterIdLst>
  <p:sldIdLst>
    <p:sldId id="259" r:id="rId3"/>
    <p:sldId id="260" r:id="rId5"/>
    <p:sldId id="261" r:id="rId6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la.yin" initials="i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654" y="54"/>
      </p:cViewPr>
      <p:guideLst>
        <p:guide orient="horz" pos="211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gs" Target="tags/tag66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741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741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7410" name="文本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1.xml"/><Relationship Id="rId17" Type="http://schemas.openxmlformats.org/officeDocument/2006/relationships/tags" Target="../tags/tag60.xml"/><Relationship Id="rId16" Type="http://schemas.openxmlformats.org/officeDocument/2006/relationships/tags" Target="../tags/tag59.xml"/><Relationship Id="rId15" Type="http://schemas.openxmlformats.org/officeDocument/2006/relationships/tags" Target="../tags/tag58.xml"/><Relationship Id="rId14" Type="http://schemas.openxmlformats.org/officeDocument/2006/relationships/tags" Target="../tags/tag57.xml"/><Relationship Id="rId13" Type="http://schemas.openxmlformats.org/officeDocument/2006/relationships/tags" Target="../tags/tag56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63.xml"/><Relationship Id="rId2" Type="http://schemas.openxmlformats.org/officeDocument/2006/relationships/image" Target="../media/image1.jpeg"/><Relationship Id="rId1" Type="http://schemas.openxmlformats.org/officeDocument/2006/relationships/tags" Target="../tags/tag6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tags" Target="../tags/tag6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8721" name="矩形 17"/>
          <p:cNvSpPr/>
          <p:nvPr/>
        </p:nvSpPr>
        <p:spPr>
          <a:xfrm>
            <a:off x="215900" y="1447800"/>
            <a:ext cx="7812405" cy="50787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kumimoji="1" lang="zh-CN" altLang="en-US" strike="noStrike" noProof="1" dirty="0">
              <a:latin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5740" y="217170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产品名称</a:t>
            </a:r>
            <a:endParaRPr kumimoji="1"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531620" y="21717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8174990" y="218440"/>
            <a:ext cx="1325880" cy="44577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直播规格</a:t>
            </a:r>
            <a:endParaRPr kumimoji="1"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9500870" y="21844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221480" y="218440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佣金</a:t>
            </a:r>
            <a:endParaRPr kumimoji="1"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547360" y="21844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224020" y="837565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日常价格</a:t>
            </a:r>
            <a:endParaRPr kumimoji="1"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5547360" y="837565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206375" y="837565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库存</a:t>
            </a:r>
            <a:endParaRPr kumimoji="1"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1532255" y="837565"/>
            <a:ext cx="2479675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8168640" y="861060"/>
            <a:ext cx="1325880" cy="44577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直播价格</a:t>
            </a:r>
            <a:endParaRPr kumimoji="1"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9494520" y="86106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217170" y="1447800"/>
            <a:ext cx="781113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4000" b="1" kern="7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卖点：</a:t>
            </a:r>
            <a:endParaRPr lang="zh-CN" altLang="en-US" sz="4000" b="1" kern="700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fontAlgn="base"/>
            <a:endParaRPr lang="zh-CN" altLang="en-US" sz="1600"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1.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人体工程半入耳设计，贴合耳廓</a:t>
            </a: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减轻佩戴带来的累赘感，</a:t>
            </a: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HiFi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音质细腻动听，智能触控</a:t>
            </a: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便捷操作。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2.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宇航员外套造型</a:t>
            </a: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趣味独特，小巧可爱</a:t>
            </a: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方便携带，硅胶材质</a:t>
            </a: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好看有趣</a:t>
            </a: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同时保护耳机仓。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3.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不挑手机型号</a:t>
            </a: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有蓝牙就能连，赠送一年影视卡</a:t>
            </a:r>
            <a:endParaRPr lang="zh-CN" altLang="en-US" sz="2000" b="1" u="sng" kern="7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2" name="直角三角形 1"/>
          <p:cNvSpPr/>
          <p:nvPr/>
        </p:nvSpPr>
        <p:spPr>
          <a:xfrm rot="16200000">
            <a:off x="10233025" y="4958080"/>
            <a:ext cx="1902460" cy="1915795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541145" y="295910"/>
            <a:ext cx="2479675" cy="36830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p>
            <a:pPr algn="ctr" fontAlgn="base"/>
            <a:r>
              <a:rPr kumimoji="0" lang="zh-CN" altLang="en-US" b="0" i="0" u="none" strike="noStrike" kern="1200" cap="none" spc="0" normalizeH="0" baseline="0" noProof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宇航员卡通耳机</a:t>
            </a:r>
            <a:endParaRPr kumimoji="0" lang="en-US" altLang="zh-CN" b="0" i="0" u="none" strike="noStrike" kern="1200" cap="none" spc="0" normalizeH="0" baseline="0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532255" y="876300"/>
            <a:ext cx="2691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base"/>
            <a:r>
              <a:rPr lang="en-US">
                <a:sym typeface="+mn-ea"/>
              </a:rPr>
              <a:t>10</a:t>
            </a:r>
            <a:r>
              <a:rPr lang="zh-CN" altLang="en-US">
                <a:sym typeface="+mn-ea"/>
              </a:rPr>
              <a:t>万</a:t>
            </a:r>
            <a:endParaRPr lang="zh-CN" altLang="en-US"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464675" y="837565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ctr">
              <a:buNone/>
            </a:pPr>
            <a:r>
              <a:rPr lang="en-US" altLang="zh-CN" sz="2800" b="1">
                <a:solidFill>
                  <a:srgbClr val="FF0000"/>
                </a:solidFill>
              </a:rPr>
              <a:t>27.7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549900" y="876300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/>
              <a:t>39.9</a:t>
            </a:r>
            <a:endParaRPr lang="en-US" altLang="zh-CN"/>
          </a:p>
        </p:txBody>
      </p:sp>
      <p:sp>
        <p:nvSpPr>
          <p:cNvPr id="19" name="文本框 18"/>
          <p:cNvSpPr txBox="1"/>
          <p:nvPr/>
        </p:nvSpPr>
        <p:spPr>
          <a:xfrm>
            <a:off x="9500870" y="287020"/>
            <a:ext cx="254000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fontAlgn="base"/>
            <a:r>
              <a:rPr lang="zh-CN" altLang="en-US" sz="1600"/>
              <a:t>耳机</a:t>
            </a:r>
            <a:r>
              <a:rPr lang="en-US" altLang="zh-CN" sz="1600"/>
              <a:t>+</a:t>
            </a:r>
            <a:r>
              <a:rPr lang="zh-CN" altLang="en-US" sz="1600"/>
              <a:t>卡通壳</a:t>
            </a:r>
            <a:r>
              <a:rPr lang="en-US" altLang="zh-CN" sz="1600"/>
              <a:t>+</a:t>
            </a:r>
            <a:r>
              <a:rPr lang="zh-CN" altLang="en-US" sz="1600"/>
              <a:t>影视卡组合</a:t>
            </a:r>
            <a:endParaRPr lang="zh-CN" altLang="en-US" sz="1600"/>
          </a:p>
        </p:txBody>
      </p:sp>
      <p:sp>
        <p:nvSpPr>
          <p:cNvPr id="13" name="文本框 12"/>
          <p:cNvSpPr txBox="1"/>
          <p:nvPr/>
        </p:nvSpPr>
        <p:spPr>
          <a:xfrm>
            <a:off x="9812020" y="3411220"/>
            <a:ext cx="12731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图片区</a:t>
            </a:r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50850" y="5236210"/>
            <a:ext cx="336232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发货时间：</a:t>
            </a:r>
            <a:r>
              <a:rPr lang="en-US" altLang="zh-CN"/>
              <a:t>48</a:t>
            </a:r>
            <a:r>
              <a:rPr lang="zh-CN" altLang="en-US"/>
              <a:t>小时</a:t>
            </a:r>
            <a:endParaRPr lang="zh-CN" altLang="en-US"/>
          </a:p>
          <a:p>
            <a:r>
              <a:rPr lang="zh-CN" altLang="en-US"/>
              <a:t>发货地：广东</a:t>
            </a:r>
            <a:endParaRPr lang="zh-CN" altLang="en-US"/>
          </a:p>
          <a:p>
            <a:r>
              <a:rPr lang="zh-CN" altLang="en-US"/>
              <a:t>快递名称：三通一达</a:t>
            </a:r>
            <a:endParaRPr lang="zh-CN" altLang="en-US"/>
          </a:p>
          <a:p>
            <a:r>
              <a:rPr lang="zh-CN" altLang="en-US"/>
              <a:t>不发货地区：偏远地区港澳台</a:t>
            </a:r>
            <a:endParaRPr lang="zh-CN" altLang="en-US"/>
          </a:p>
        </p:txBody>
      </p:sp>
      <p:pic>
        <p:nvPicPr>
          <p:cNvPr id="18" name="图片 17" descr="微信图片_2022010316060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089900" y="1447800"/>
            <a:ext cx="3814445" cy="3814445"/>
          </a:xfrm>
          <a:prstGeom prst="rect">
            <a:avLst/>
          </a:prstGeom>
        </p:spPr>
      </p:pic>
      <p:sp>
        <p:nvSpPr>
          <p:cNvPr id="25" name="文本框 24"/>
          <p:cNvSpPr txBox="1"/>
          <p:nvPr>
            <p:custDataLst>
              <p:tags r:id="rId3"/>
            </p:custDataLst>
          </p:nvPr>
        </p:nvSpPr>
        <p:spPr>
          <a:xfrm>
            <a:off x="5981065" y="258445"/>
            <a:ext cx="18243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28%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8721" name="矩形 17"/>
          <p:cNvSpPr/>
          <p:nvPr/>
        </p:nvSpPr>
        <p:spPr>
          <a:xfrm>
            <a:off x="215900" y="1447800"/>
            <a:ext cx="7812405" cy="50787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kumimoji="1" lang="zh-CN" altLang="en-US" strike="noStrike" noProof="1" dirty="0">
              <a:latin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5740" y="217170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产品名称</a:t>
            </a:r>
            <a:endParaRPr kumimoji="1"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531620" y="21717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8174990" y="218440"/>
            <a:ext cx="1325880" cy="44577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直播规格</a:t>
            </a:r>
            <a:endParaRPr kumimoji="1"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9500870" y="21844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221480" y="218440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佣金</a:t>
            </a:r>
            <a:endParaRPr kumimoji="1"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547360" y="21844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224020" y="837565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日常价格</a:t>
            </a:r>
            <a:endParaRPr kumimoji="1"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5547360" y="837565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206375" y="837565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库存</a:t>
            </a:r>
            <a:endParaRPr kumimoji="1"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1532255" y="837565"/>
            <a:ext cx="2479675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8168640" y="861060"/>
            <a:ext cx="1325880" cy="44577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直播价格</a:t>
            </a:r>
            <a:endParaRPr kumimoji="1"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9494520" y="86106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217170" y="1447800"/>
            <a:ext cx="7811135" cy="3415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4000" b="1" kern="7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卖点：</a:t>
            </a:r>
            <a:endParaRPr lang="zh-CN" altLang="en-US" sz="4000" b="1" kern="700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fontAlgn="base"/>
            <a:endParaRPr lang="zh-CN" altLang="en-US" sz="1600"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1.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人体工程半入耳设计，贴合耳廓</a:t>
            </a: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减轻佩戴带来的累赘感，</a:t>
            </a: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HiFi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音质细腻动听，智能触控</a:t>
            </a: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便捷操作。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2.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超萌紫兔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外套造型</a:t>
            </a: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趣味独特，小巧可爱</a:t>
            </a: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方便携带，硅胶材质</a:t>
            </a: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好看有趣</a:t>
            </a: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同时保护耳机仓。</a:t>
            </a: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endParaRPr lang="zh-CN" altLang="en-US" sz="2000" dirty="0">
              <a:solidFill>
                <a:schemeClr val="tx1"/>
              </a:solidFill>
              <a:latin typeface="宋体" panose="02010600030101010101" pitchFamily="2" charset="-122"/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3.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不挑手机型号</a:t>
            </a:r>
            <a:r>
              <a:rPr lang="en-US" altLang="zh-CN" sz="2000" dirty="0">
                <a:latin typeface="宋体" panose="02010600030101010101" pitchFamily="2" charset="-122"/>
                <a:sym typeface="+mn-ea"/>
              </a:rPr>
              <a:t> </a:t>
            </a:r>
            <a:r>
              <a:rPr lang="zh-CN" altLang="en-US" sz="2000" dirty="0">
                <a:latin typeface="宋体" panose="02010600030101010101" pitchFamily="2" charset="-122"/>
                <a:sym typeface="+mn-ea"/>
              </a:rPr>
              <a:t>有蓝牙就能连，赠送一年影视卡</a:t>
            </a:r>
            <a:endParaRPr lang="zh-CN" altLang="en-US" sz="2000" b="1" u="sng" kern="7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2" name="直角三角形 1"/>
          <p:cNvSpPr/>
          <p:nvPr/>
        </p:nvSpPr>
        <p:spPr>
          <a:xfrm rot="16200000">
            <a:off x="10233025" y="4958080"/>
            <a:ext cx="1902460" cy="1915795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541145" y="295910"/>
            <a:ext cx="2479675" cy="36830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p>
            <a:pPr algn="ctr" fontAlgn="base"/>
            <a:r>
              <a:rPr kumimoji="0" lang="zh-CN" altLang="en-US" b="0" i="0" u="none" strike="noStrike" kern="1200" cap="none" spc="0" normalizeH="0" baseline="0" noProof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紫兔卡通耳机</a:t>
            </a:r>
            <a:endParaRPr kumimoji="0" lang="en-US" altLang="zh-CN" b="0" i="0" u="none" strike="noStrike" kern="1200" cap="none" spc="0" normalizeH="0" baseline="0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07405" y="255905"/>
            <a:ext cx="18243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28%</a:t>
            </a:r>
            <a:endParaRPr lang="en-US" altLang="zh-CN"/>
          </a:p>
        </p:txBody>
      </p:sp>
      <p:sp>
        <p:nvSpPr>
          <p:cNvPr id="21" name="文本框 20"/>
          <p:cNvSpPr txBox="1"/>
          <p:nvPr/>
        </p:nvSpPr>
        <p:spPr>
          <a:xfrm>
            <a:off x="1532255" y="876300"/>
            <a:ext cx="2691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base"/>
            <a:r>
              <a:rPr lang="en-US">
                <a:sym typeface="+mn-ea"/>
              </a:rPr>
              <a:t>10</a:t>
            </a:r>
            <a:r>
              <a:rPr lang="zh-CN" altLang="en-US">
                <a:sym typeface="+mn-ea"/>
              </a:rPr>
              <a:t>万</a:t>
            </a:r>
            <a:endParaRPr lang="zh-CN" altLang="en-US"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464675" y="837565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ctr">
              <a:buNone/>
            </a:pPr>
            <a:r>
              <a:rPr lang="en-US" altLang="zh-CN" sz="2800" b="1">
                <a:solidFill>
                  <a:srgbClr val="FF0000"/>
                </a:solidFill>
              </a:rPr>
              <a:t>27.7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549900" y="876300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/>
              <a:t>39.9</a:t>
            </a:r>
            <a:endParaRPr lang="en-US" altLang="zh-CN"/>
          </a:p>
        </p:txBody>
      </p:sp>
      <p:sp>
        <p:nvSpPr>
          <p:cNvPr id="19" name="文本框 18"/>
          <p:cNvSpPr txBox="1"/>
          <p:nvPr/>
        </p:nvSpPr>
        <p:spPr>
          <a:xfrm>
            <a:off x="9500870" y="287020"/>
            <a:ext cx="254000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fontAlgn="base"/>
            <a:r>
              <a:rPr lang="zh-CN" altLang="en-US" sz="1600"/>
              <a:t>耳机</a:t>
            </a:r>
            <a:r>
              <a:rPr lang="en-US" altLang="zh-CN" sz="1600"/>
              <a:t>+</a:t>
            </a:r>
            <a:r>
              <a:rPr lang="zh-CN" altLang="en-US" sz="1600"/>
              <a:t>卡通壳</a:t>
            </a:r>
            <a:r>
              <a:rPr lang="en-US" altLang="zh-CN" sz="1600"/>
              <a:t>+</a:t>
            </a:r>
            <a:r>
              <a:rPr lang="zh-CN" altLang="en-US" sz="1600"/>
              <a:t>影视卡组合</a:t>
            </a:r>
            <a:endParaRPr lang="zh-CN" altLang="en-US" sz="1600"/>
          </a:p>
        </p:txBody>
      </p:sp>
      <p:sp>
        <p:nvSpPr>
          <p:cNvPr id="13" name="文本框 12"/>
          <p:cNvSpPr txBox="1"/>
          <p:nvPr/>
        </p:nvSpPr>
        <p:spPr>
          <a:xfrm>
            <a:off x="9812020" y="3411220"/>
            <a:ext cx="12731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图片区</a:t>
            </a:r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50850" y="5236210"/>
            <a:ext cx="336232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发货时间：</a:t>
            </a:r>
            <a:r>
              <a:rPr lang="en-US" altLang="zh-CN"/>
              <a:t>48</a:t>
            </a:r>
            <a:r>
              <a:rPr lang="zh-CN" altLang="en-US"/>
              <a:t>小时</a:t>
            </a:r>
            <a:endParaRPr lang="zh-CN" altLang="en-US"/>
          </a:p>
          <a:p>
            <a:r>
              <a:rPr lang="zh-CN" altLang="en-US"/>
              <a:t>发货地：广东</a:t>
            </a:r>
            <a:endParaRPr lang="zh-CN" altLang="en-US"/>
          </a:p>
          <a:p>
            <a:r>
              <a:rPr lang="zh-CN" altLang="en-US"/>
              <a:t>快递名称：三通一达</a:t>
            </a:r>
            <a:endParaRPr lang="zh-CN" altLang="en-US"/>
          </a:p>
          <a:p>
            <a:r>
              <a:rPr lang="zh-CN" altLang="en-US"/>
              <a:t>不发货地区：偏远地区港澳台</a:t>
            </a:r>
            <a:endParaRPr lang="zh-CN" altLang="en-US"/>
          </a:p>
        </p:txBody>
      </p:sp>
      <p:pic>
        <p:nvPicPr>
          <p:cNvPr id="100" name="图片 99"/>
          <p:cNvPicPr/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168640" y="1448435"/>
            <a:ext cx="3833495" cy="38055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48721" name="矩形 17"/>
          <p:cNvSpPr/>
          <p:nvPr/>
        </p:nvSpPr>
        <p:spPr>
          <a:xfrm>
            <a:off x="215900" y="1447800"/>
            <a:ext cx="7812405" cy="50787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/>
            <a:endParaRPr kumimoji="1" lang="zh-CN" altLang="en-US" strike="noStrike" noProof="1" dirty="0">
              <a:latin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5740" y="217170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产品名称</a:t>
            </a:r>
            <a:endParaRPr kumimoji="1"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531620" y="21717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8174990" y="218440"/>
            <a:ext cx="1325880" cy="44577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直播规格</a:t>
            </a:r>
            <a:endParaRPr kumimoji="1"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9500870" y="21844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221480" y="218440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佣金</a:t>
            </a:r>
            <a:endParaRPr kumimoji="1"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5547360" y="21844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4224020" y="837565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日常价格</a:t>
            </a:r>
            <a:endParaRPr kumimoji="1" lang="zh-CN" altLang="en-US" dirty="0"/>
          </a:p>
        </p:txBody>
      </p:sp>
      <p:sp>
        <p:nvSpPr>
          <p:cNvPr id="16" name="矩形 15"/>
          <p:cNvSpPr/>
          <p:nvPr/>
        </p:nvSpPr>
        <p:spPr>
          <a:xfrm>
            <a:off x="5547360" y="837565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206375" y="837565"/>
            <a:ext cx="1325880" cy="44577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库存</a:t>
            </a:r>
            <a:endParaRPr kumimoji="1"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1532255" y="837565"/>
            <a:ext cx="2479675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8168640" y="861060"/>
            <a:ext cx="1325880" cy="44577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kumimoji="1" lang="zh-CN" altLang="en-US" dirty="0"/>
              <a:t>直播价格</a:t>
            </a:r>
            <a:endParaRPr kumimoji="1"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9494520" y="861060"/>
            <a:ext cx="2480310" cy="44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kumimoji="1"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217170" y="1447800"/>
            <a:ext cx="7811135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4000" b="1" kern="700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卖点：</a:t>
            </a:r>
            <a:endParaRPr lang="zh-CN" altLang="en-US" sz="4000" b="1" kern="700" dirty="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fontAlgn="base"/>
            <a:endParaRPr lang="zh-CN" altLang="en-US" sz="1600">
              <a:sym typeface="+mn-ea"/>
            </a:endParaRPr>
          </a:p>
          <a:p>
            <a:pPr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charset="0"/>
              <a:buNone/>
            </a:pPr>
            <a:r>
              <a:rPr lang="zh-CN" altLang="en-US" sz="2000" b="1" dirty="0" smtClean="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产品卖点</a:t>
            </a:r>
            <a:endParaRPr lang="en-US" altLang="zh-CN" sz="2000" b="1" dirty="0" smtClean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Helvetica"/>
            </a:endParaRPr>
          </a:p>
          <a:p>
            <a:pPr marL="457200" marR="0" indent="-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charset="0"/>
              <a:buChar char="Ø"/>
            </a:pPr>
            <a:endParaRPr lang="en-US" altLang="zh-CN" sz="2000" dirty="0" smtClean="0">
              <a:ln>
                <a:noFill/>
              </a:ln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Helvetica"/>
            </a:endParaRPr>
          </a:p>
          <a:p>
            <a:pPr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charset="0"/>
              <a:buNone/>
            </a:pPr>
            <a:r>
              <a:rPr lang="en-US" altLang="zh-CN" sz="2000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1.</a:t>
            </a:r>
            <a:r>
              <a:rPr lang="zh-CN" altLang="en-US" sz="2000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有颜值：超人气迪士尼经典角色</a:t>
            </a:r>
            <a:r>
              <a:rPr lang="zh-CN" altLang="en-US" sz="200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米奇、米妮、唐老鸭和人气爆棚的草莓熊外观配色可选</a:t>
            </a:r>
            <a:r>
              <a:rPr lang="zh-CN" altLang="en-US" sz="2000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，相信没有哪个女生能抗拒，外形小巧</a:t>
            </a:r>
            <a:endParaRPr lang="zh-CN" altLang="en-US" sz="2000" dirty="0" smtClean="0">
              <a:ln>
                <a:noFill/>
              </a:ln>
              <a:solidFill>
                <a:schemeClr val="tx1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Helvetica"/>
            </a:endParaRPr>
          </a:p>
          <a:p>
            <a:pPr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charset="0"/>
              <a:buNone/>
            </a:pPr>
            <a:endParaRPr lang="zh-CN" altLang="en-US" sz="2000" dirty="0" smtClean="0">
              <a:ln>
                <a:noFill/>
              </a:ln>
              <a:solidFill>
                <a:schemeClr val="tx1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Helvetica"/>
            </a:endParaRPr>
          </a:p>
          <a:p>
            <a:pPr marL="457200" marR="0" indent="-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charset="0"/>
              <a:buChar char="Ø"/>
            </a:pPr>
            <a:endParaRPr lang="zh-CN" altLang="en-US" dirty="0" smtClean="0">
              <a:ln>
                <a:noFill/>
              </a:ln>
              <a:solidFill>
                <a:schemeClr val="tx1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Helvetica"/>
            </a:endParaRPr>
          </a:p>
          <a:p>
            <a:pPr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charset="0"/>
              <a:buNone/>
            </a:pPr>
            <a:r>
              <a:rPr lang="en-US" altLang="zh-CN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2.</a:t>
            </a:r>
            <a:r>
              <a:rPr lang="zh-CN" altLang="en-US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高性价：别家</a:t>
            </a:r>
            <a:r>
              <a:rPr lang="en-US" altLang="zh-CN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49.9</a:t>
            </a:r>
            <a:r>
              <a:rPr lang="zh-CN" altLang="en-US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、</a:t>
            </a:r>
            <a:r>
              <a:rPr lang="en-US" altLang="zh-CN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59.9</a:t>
            </a:r>
            <a:r>
              <a:rPr lang="zh-CN" altLang="en-US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、</a:t>
            </a:r>
            <a:r>
              <a:rPr lang="en-US" altLang="zh-CN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99</a:t>
            </a:r>
            <a:r>
              <a:rPr lang="zh-CN" altLang="en-US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都卖，我们</a:t>
            </a:r>
            <a:r>
              <a:rPr lang="en-US" altLang="zh-CN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39.9</a:t>
            </a:r>
            <a:r>
              <a:rPr lang="zh-CN" altLang="en-US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元半张毛爷爷都不要，即可入手迪士尼正版授权耳机，高质量主播必选，低价好品质</a:t>
            </a:r>
            <a:endParaRPr lang="zh-CN" altLang="en-US" dirty="0" smtClean="0">
              <a:ln>
                <a:noFill/>
              </a:ln>
              <a:solidFill>
                <a:srgbClr val="FF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Helvetica"/>
            </a:endParaRPr>
          </a:p>
          <a:p>
            <a:pPr marL="457200" marR="0" indent="-45720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charset="0"/>
              <a:buChar char="Ø"/>
            </a:pPr>
            <a:endParaRPr lang="zh-CN" altLang="en-US" dirty="0" smtClean="0">
              <a:ln>
                <a:noFill/>
              </a:ln>
              <a:solidFill>
                <a:srgbClr val="FF0000"/>
              </a:solidFill>
              <a:effectLst/>
              <a:uFillTx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Helvetica"/>
            </a:endParaRPr>
          </a:p>
          <a:p>
            <a:pPr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charset="0"/>
              <a:buNone/>
            </a:pPr>
            <a:r>
              <a:rPr lang="en-US" altLang="zh-CN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3.</a:t>
            </a:r>
            <a:r>
              <a:rPr lang="zh-CN" altLang="en-US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使用感受：耳机</a:t>
            </a:r>
            <a:r>
              <a:rPr lang="zh-CN" altLang="en-US" dirty="0">
                <a:latin typeface="宋体" panose="02010600030101010101" pitchFamily="2" charset="-122"/>
                <a:sym typeface="+mn-ea"/>
              </a:rPr>
              <a:t>佩戴</a:t>
            </a:r>
            <a:r>
              <a:rPr lang="zh-CN" altLang="en-US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轻巧，入耳</a:t>
            </a:r>
            <a:r>
              <a:rPr lang="zh-CN" altLang="en-US" dirty="0">
                <a:latin typeface="宋体" panose="02010600030101010101" pitchFamily="2" charset="-122"/>
                <a:sym typeface="+mn-ea"/>
              </a:rPr>
              <a:t>舒适</a:t>
            </a:r>
            <a:r>
              <a:rPr lang="zh-CN" altLang="en-US" dirty="0" smtClean="0">
                <a:ln>
                  <a:noFill/>
                </a:ln>
                <a:effectLst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Helvetica"/>
              </a:rPr>
              <a:t>无感，搭配</a:t>
            </a:r>
            <a:r>
              <a:rPr lang="zh-CN" altLang="en-US" dirty="0">
                <a:latin typeface="宋体" panose="02010600030101010101" pitchFamily="2" charset="-122"/>
                <a:sym typeface="+mn-ea"/>
              </a:rPr>
              <a:t>磁吸充电仓，一天使用无压力，</a:t>
            </a:r>
            <a:r>
              <a:rPr lang="zh-CN" altLang="en-US" dirty="0">
                <a:latin typeface="+mn-ea"/>
                <a:cs typeface="+mn-ea"/>
                <a:sym typeface="+mn-ea"/>
              </a:rPr>
              <a:t>小巧可爱方便携带，</a:t>
            </a:r>
            <a:r>
              <a:rPr lang="zh-CN" altLang="en-US" dirty="0">
                <a:latin typeface="宋体" panose="02010600030101010101" pitchFamily="2" charset="-122"/>
                <a:sym typeface="+mn-ea"/>
              </a:rPr>
              <a:t>适用</a:t>
            </a:r>
            <a:r>
              <a:rPr lang="zh-CN" altLang="en-US" dirty="0">
                <a:latin typeface="+mn-ea"/>
                <a:cs typeface="+mn-ea"/>
                <a:sym typeface="+mn-ea"/>
              </a:rPr>
              <a:t>春</a:t>
            </a:r>
            <a:r>
              <a:rPr lang="zh-CN" altLang="en-US" dirty="0">
                <a:latin typeface="宋体" panose="02010600030101010101" pitchFamily="2" charset="-122"/>
                <a:sym typeface="+mn-ea"/>
              </a:rPr>
              <a:t>游、运动等生活场景</a:t>
            </a:r>
            <a:endParaRPr lang="zh-CN" altLang="en-US" dirty="0">
              <a:solidFill>
                <a:schemeClr val="tx1"/>
              </a:solidFill>
              <a:latin typeface="宋体" panose="02010600030101010101" pitchFamily="2" charset="-122"/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endParaRPr lang="zh-CN" altLang="en-US" dirty="0">
              <a:solidFill>
                <a:schemeClr val="tx1"/>
              </a:solidFill>
              <a:latin typeface="宋体" panose="02010600030101010101" pitchFamily="2" charset="-122"/>
              <a:sym typeface="+mn-ea"/>
            </a:endParaRPr>
          </a:p>
          <a:p>
            <a:pPr indent="0" algn="l">
              <a:buFont typeface="Wingdings" panose="05000000000000000000" charset="0"/>
              <a:buNone/>
            </a:pPr>
            <a:endParaRPr lang="zh-CN" altLang="en-US" b="1" u="sng" kern="700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panose="02010600030101010101" pitchFamily="2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2" name="直角三角形 1"/>
          <p:cNvSpPr/>
          <p:nvPr/>
        </p:nvSpPr>
        <p:spPr>
          <a:xfrm rot="16200000">
            <a:off x="10233025" y="4958080"/>
            <a:ext cx="1902460" cy="1915795"/>
          </a:xfrm>
          <a:prstGeom prst="rt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541145" y="295910"/>
            <a:ext cx="2479675" cy="36830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p>
            <a:pPr algn="ctr" fontAlgn="base"/>
            <a:r>
              <a:rPr kumimoji="0" lang="zh-CN" altLang="en-US" b="0" i="0" u="none" strike="noStrike" kern="1200" cap="none" spc="0" normalizeH="0" baseline="0" noProof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迪士尼正版授权耳机</a:t>
            </a:r>
            <a:endParaRPr kumimoji="0" lang="en-US" altLang="zh-CN" b="0" i="0" u="none" strike="noStrike" kern="1200" cap="none" spc="0" normalizeH="0" baseline="0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907405" y="255905"/>
            <a:ext cx="18243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/>
              <a:t>30%</a:t>
            </a:r>
            <a:endParaRPr lang="en-US" altLang="zh-CN"/>
          </a:p>
        </p:txBody>
      </p:sp>
      <p:sp>
        <p:nvSpPr>
          <p:cNvPr id="21" name="文本框 20"/>
          <p:cNvSpPr txBox="1"/>
          <p:nvPr/>
        </p:nvSpPr>
        <p:spPr>
          <a:xfrm>
            <a:off x="1532255" y="876300"/>
            <a:ext cx="26917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base"/>
            <a:r>
              <a:rPr lang="en-US">
                <a:sym typeface="+mn-ea"/>
              </a:rPr>
              <a:t>10</a:t>
            </a:r>
            <a:r>
              <a:rPr lang="zh-CN" altLang="en-US">
                <a:sym typeface="+mn-ea"/>
              </a:rPr>
              <a:t>万</a:t>
            </a:r>
            <a:endParaRPr lang="zh-CN" altLang="en-US"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464675" y="837565"/>
            <a:ext cx="25400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indent="0" algn="ctr">
              <a:buNone/>
            </a:pPr>
            <a:r>
              <a:rPr lang="en-US" altLang="zh-CN" sz="2800" b="1">
                <a:solidFill>
                  <a:srgbClr val="FF0000"/>
                </a:solidFill>
              </a:rPr>
              <a:t>39.9</a:t>
            </a:r>
            <a:endParaRPr lang="en-US" altLang="zh-CN" sz="2800" b="1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549900" y="876300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/>
              <a:t>69.9</a:t>
            </a:r>
            <a:endParaRPr lang="en-US" altLang="zh-CN"/>
          </a:p>
        </p:txBody>
      </p:sp>
      <p:sp>
        <p:nvSpPr>
          <p:cNvPr id="19" name="文本框 18"/>
          <p:cNvSpPr txBox="1"/>
          <p:nvPr/>
        </p:nvSpPr>
        <p:spPr>
          <a:xfrm>
            <a:off x="9500870" y="287020"/>
            <a:ext cx="254000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 fontAlgn="base"/>
            <a:r>
              <a:rPr lang="zh-CN" altLang="en-US" sz="1600"/>
              <a:t>耳机</a:t>
            </a:r>
            <a:r>
              <a:rPr lang="en-US" altLang="zh-CN" sz="1600"/>
              <a:t>+</a:t>
            </a:r>
            <a:r>
              <a:rPr lang="zh-CN" altLang="en-US" sz="1600"/>
              <a:t>影视卡组合</a:t>
            </a:r>
            <a:endParaRPr lang="zh-CN" altLang="en-US" sz="1600"/>
          </a:p>
        </p:txBody>
      </p:sp>
      <p:sp>
        <p:nvSpPr>
          <p:cNvPr id="13" name="文本框 12"/>
          <p:cNvSpPr txBox="1"/>
          <p:nvPr/>
        </p:nvSpPr>
        <p:spPr>
          <a:xfrm>
            <a:off x="9812020" y="3411220"/>
            <a:ext cx="12731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图片区</a:t>
            </a:r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8174990" y="5395595"/>
            <a:ext cx="336232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发货时间：</a:t>
            </a:r>
            <a:r>
              <a:rPr lang="en-US" altLang="zh-CN"/>
              <a:t>48</a:t>
            </a:r>
            <a:r>
              <a:rPr lang="zh-CN" altLang="en-US"/>
              <a:t>小时</a:t>
            </a:r>
            <a:endParaRPr lang="zh-CN" altLang="en-US"/>
          </a:p>
          <a:p>
            <a:r>
              <a:rPr lang="zh-CN" altLang="en-US"/>
              <a:t>发货地：广东</a:t>
            </a:r>
            <a:endParaRPr lang="zh-CN" altLang="en-US"/>
          </a:p>
          <a:p>
            <a:r>
              <a:rPr lang="zh-CN" altLang="en-US"/>
              <a:t>快递名称：三通一达</a:t>
            </a:r>
            <a:endParaRPr lang="zh-CN" altLang="en-US"/>
          </a:p>
          <a:p>
            <a:r>
              <a:rPr lang="zh-CN" altLang="en-US"/>
              <a:t>不发货地区：偏远地区港澳台</a:t>
            </a:r>
            <a:endParaRPr lang="zh-CN" altLang="en-US"/>
          </a:p>
        </p:txBody>
      </p:sp>
      <p:pic>
        <p:nvPicPr>
          <p:cNvPr id="18" name="图片 17" descr="77dcb8be18025bf88cb0debe44b50e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8174990" y="1482725"/>
            <a:ext cx="3805555" cy="380555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PLACING_PICTURE_USER_VIEWPORT" val="{&quot;height&quot;:6007,&quot;width&quot;:6007}"/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PP_MARK_KEY" val="c25cb57a-76e4-4258-a2a4-1289feb63ee7"/>
  <p:tag name="COMMONDATA" val="eyJoZGlkIjoiM2Q4Y2QyOTJmOTdhZjI1OTA3YWY1ZDEwNTUzYjUwZDYifQ==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701</Words>
  <Application>WPS 演示</Application>
  <PresentationFormat>宽屏</PresentationFormat>
  <Paragraphs>122</Paragraphs>
  <Slides>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楷体</vt:lpstr>
      <vt:lpstr>Wingdings</vt:lpstr>
      <vt:lpstr>Helvetica</vt:lpstr>
      <vt:lpstr>Arial Unicode MS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33</cp:revision>
  <dcterms:created xsi:type="dcterms:W3CDTF">2019-06-19T02:08:00Z</dcterms:created>
  <dcterms:modified xsi:type="dcterms:W3CDTF">2023-03-03T06:50:33Z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89F64F71B8E14A14B2396E8CB9B058CB</vt:lpwstr>
  </property>
</Properties>
</file>