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 userDrawn="1">
          <p15:clr>
            <a:srgbClr val="A4A3A4"/>
          </p15:clr>
        </p15:guide>
        <p15:guide id="2" pos="38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28"/>
        <p:guide pos="387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70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image" Target="../media/image3.jpeg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97205" y="399415"/>
            <a:ext cx="11320145" cy="6028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244975" y="1212850"/>
            <a:ext cx="47466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ym typeface="+mn-ea"/>
              </a:rPr>
              <a:t>产品名称：</a:t>
            </a:r>
            <a:r>
              <a:rPr lang="zh-CN" sz="2000" b="1" noProof="0" dirty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打</a:t>
            </a:r>
            <a:r>
              <a:rPr sz="2000" b="1" noProof="0" dirty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丸哥潮汕牛肉丸火锅丸</a:t>
            </a:r>
            <a:r>
              <a:rPr lang="zh-CN" sz="2000" b="1" noProof="0" dirty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料牛筋丸劲道烧烤丸子</a:t>
            </a:r>
            <a:r>
              <a:rPr sz="2000" b="1" noProof="0" dirty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【6袋250g</a:t>
            </a:r>
            <a:r>
              <a:rPr lang="zh-CN" sz="2000" b="1" noProof="0" dirty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装</a:t>
            </a:r>
            <a:r>
              <a:rPr sz="2000" b="1" noProof="0" dirty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</a:t>
            </a:r>
            <a:endParaRPr lang="zh-CN" altLang="en-US" sz="2000" b="1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22445" y="2000250"/>
            <a:ext cx="5333365" cy="148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规格：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250g*6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袋</a:t>
            </a:r>
            <a:r>
              <a:rPr lang="en-US" altLang="zh-CN" b="1">
                <a:latin typeface="+mn-ea"/>
                <a:cs typeface="+mn-ea"/>
                <a:sym typeface="+mn-ea"/>
              </a:rPr>
              <a:t>         </a:t>
            </a: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价格：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</a:rPr>
              <a:t>99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</a:rPr>
              <a:t>元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商品链接：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https://haohuo.jinritemai.com/ecommerce/trade/detail/index.html?id=3604012844485598601&amp;origin_type=604</a:t>
            </a:r>
            <a:endParaRPr lang="zh-CN" altLang="en-US" sz="1600">
              <a:solidFill>
                <a:srgbClr val="FF0000"/>
              </a:solidFill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650095" y="242570"/>
            <a:ext cx="216725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r"/>
            <a:r>
              <a:rPr lang="zh-CN" altLang="en-US" sz="14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弹弹弹，多汁筋道才正宗</a:t>
            </a:r>
            <a:endParaRPr lang="zh-CN" altLang="en-US" sz="1400" b="1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8440" y="3854450"/>
            <a:ext cx="96177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</a:rPr>
              <a:t>安心食材：源自本地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优质牧场，自然放养，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科学饲养，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保证牛肉品质安全、健康；口感鲜嫩、紧实；营养丰富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精选部位：选用新鲜健壮黄牛后腿肉，少许鸡肉，增加肉丸口感，更细腻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Q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弹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</a:rPr>
              <a:t>制作说明：传统十道工艺，现切现做，完成选肉到制作只用</a:t>
            </a:r>
            <a:r>
              <a:rPr lang="en-US" altLang="zh-CN" sz="1400">
                <a:solidFill>
                  <a:schemeClr val="tx1"/>
                </a:solidFill>
              </a:rPr>
              <a:t>3</a:t>
            </a:r>
            <a:r>
              <a:rPr lang="zh-CN" altLang="en-US" sz="1400">
                <a:solidFill>
                  <a:schemeClr val="tx1"/>
                </a:solidFill>
              </a:rPr>
              <a:t>小时，保证肉质纤维，还原地道潮汕风味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</a:rPr>
              <a:t>品质保障：出锅</a:t>
            </a:r>
            <a:r>
              <a:rPr lang="en-US" altLang="zh-CN" sz="1400">
                <a:solidFill>
                  <a:schemeClr val="tx1"/>
                </a:solidFill>
              </a:rPr>
              <a:t>30</a:t>
            </a:r>
            <a:r>
              <a:rPr lang="zh-CN" altLang="en-US" sz="1400">
                <a:solidFill>
                  <a:schemeClr val="tx1"/>
                </a:solidFill>
              </a:rPr>
              <a:t>分钟内急冻锁鲜，真空冷链保障品质，工厂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自产自销保障新鲜，现做现卖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</a:rPr>
              <a:t>食品安全：现代化智能生产线，多次多道检测工序，拒绝任何添加剂，保障食品安全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</a:rPr>
              <a:t>口感口味：每一口都细嫩爽脆，鲜香爆汁，老少皆宜，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方便快捷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2" name="图片 1" descr="ab79a7fd679aa247a680350362a7474"/>
          <p:cNvPicPr>
            <a:picLocks noChangeAspect="1"/>
          </p:cNvPicPr>
          <p:nvPr/>
        </p:nvPicPr>
        <p:blipFill>
          <a:blip r:embed="rId1"/>
          <a:srcRect t="29574" b="24435"/>
          <a:stretch>
            <a:fillRect/>
          </a:stretch>
        </p:blipFill>
        <p:spPr>
          <a:xfrm>
            <a:off x="1626870" y="1212850"/>
            <a:ext cx="2312035" cy="23012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97205" y="399415"/>
            <a:ext cx="11320145" cy="6028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194175" y="1212850"/>
            <a:ext cx="48209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ym typeface="+mn-ea"/>
              </a:rPr>
              <a:t>产品名称：</a:t>
            </a:r>
            <a:r>
              <a:rPr lang="zh-CN" altLang="en-US" sz="2000" b="1">
                <a:sym typeface="+mn-ea"/>
              </a:rPr>
              <a:t>打丸哥正宗汕头牛筋丸牛肉丸筋道爆汁潮汕传统</a:t>
            </a:r>
            <a:r>
              <a:rPr lang="en-US" altLang="zh-CN" sz="2000" b="1">
                <a:sym typeface="+mn-ea"/>
              </a:rPr>
              <a:t>250g/</a:t>
            </a:r>
            <a:r>
              <a:rPr lang="zh-CN" altLang="en-US" sz="2000" b="1">
                <a:sym typeface="+mn-ea"/>
              </a:rPr>
              <a:t>袋</a:t>
            </a:r>
            <a:endParaRPr lang="zh-CN" altLang="en-US" sz="2000" b="1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94175" y="1948180"/>
            <a:ext cx="5779135" cy="16941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规格：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250g*3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袋</a:t>
            </a:r>
            <a:r>
              <a:rPr lang="en-US" altLang="zh-CN" b="1">
                <a:latin typeface="+mn-ea"/>
                <a:cs typeface="+mn-ea"/>
                <a:sym typeface="+mn-ea"/>
              </a:rPr>
              <a:t>         </a:t>
            </a: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价格：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</a:rPr>
              <a:t>99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</a:rPr>
              <a:t>元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</a:rPr>
              <a:t> </a:t>
            </a:r>
            <a:r>
              <a:rPr lang="en-US" altLang="zh-CN" b="1">
                <a:solidFill>
                  <a:schemeClr val="tx1"/>
                </a:solidFill>
                <a:latin typeface="+mn-ea"/>
                <a:cs typeface="+mn-ea"/>
              </a:rPr>
              <a:t>        </a:t>
            </a:r>
            <a:r>
              <a:rPr lang="zh-CN" altLang="en-US" b="1">
                <a:solidFill>
                  <a:schemeClr val="tx1"/>
                </a:solidFill>
                <a:sym typeface="+mn-ea"/>
              </a:rPr>
              <a:t>佣金：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15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%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商品链接：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https://haohuo.jinritemai.com/ecommerce/trade/detail/index.html?id=3604024524565266541&amp;origin_type=604</a:t>
            </a:r>
            <a:endParaRPr lang="zh-CN" altLang="en-US" sz="1600">
              <a:solidFill>
                <a:srgbClr val="FF0000"/>
              </a:solidFill>
            </a:endParaRPr>
          </a:p>
          <a:p>
            <a:pPr indent="0" fontAlgn="auto">
              <a:lnSpc>
                <a:spcPct val="150000"/>
              </a:lnSpc>
            </a:pP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372600" y="242570"/>
            <a:ext cx="2444750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r"/>
            <a:r>
              <a:rPr lang="zh-CN" altLang="en-US" sz="1400" b="1">
                <a:latin typeface="+mj-ea"/>
                <a:ea typeface="+mj-ea"/>
                <a:cs typeface="+mj-ea"/>
                <a:sym typeface="+mn-ea"/>
              </a:rPr>
              <a:t>原汁原味带来纯粹味蕾享受</a:t>
            </a:r>
            <a:endParaRPr lang="zh-CN" altLang="en-US" sz="1400" b="1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8440" y="3854450"/>
            <a:ext cx="96177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安心食材：源自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本地优质牧场，自然放养，科学饲养，保证牛肉品质安全、健康；口感鲜嫩、紧实；营养丰富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真材实料：严苛选材，全部选用新鲜健壮黄牛后腿肉，牛肉含量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≥90%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，无其他肉类添加，真正纯牛肉的牛肉丸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制作</a:t>
            </a:r>
            <a:r>
              <a:rPr lang="zh-CN" altLang="en-US" sz="1400">
                <a:sym typeface="+mn-ea"/>
              </a:rPr>
              <a:t>说明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：传统十道工艺，现切现做，完成选肉到制作只用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小时，保证肉质纤维，还原地道汕头风味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品质保障：出锅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30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分钟内急冻锁鲜，</a:t>
            </a:r>
            <a:r>
              <a:rPr lang="zh-CN" altLang="en-US" sz="1400">
                <a:sym typeface="+mn-ea"/>
              </a:rPr>
              <a:t>现做现卖，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真空冷链保障品质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食品安全：</a:t>
            </a:r>
            <a:r>
              <a:rPr lang="zh-CN" altLang="en-US" sz="1400">
                <a:sym typeface="+mn-ea"/>
              </a:rPr>
              <a:t>现代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化智能生产线，多次多道检测工序，拒绝任何添加剂，保障食品安全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口感口味：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绵密紧实，</a:t>
            </a:r>
            <a:r>
              <a:rPr lang="zh-CN" sz="1400">
                <a:solidFill>
                  <a:schemeClr val="tx1"/>
                </a:solidFill>
                <a:sym typeface="+mn-ea"/>
              </a:rPr>
              <a:t>筋道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爆汁，老少皆宜，方便快捷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12" name="图片 11" descr="ba95ba6a40773f8ee46123991be0396"/>
          <p:cNvPicPr>
            <a:picLocks noChangeAspect="1"/>
          </p:cNvPicPr>
          <p:nvPr/>
        </p:nvPicPr>
        <p:blipFill>
          <a:blip r:embed="rId1"/>
          <a:srcRect t="29769" b="24731"/>
          <a:stretch>
            <a:fillRect/>
          </a:stretch>
        </p:blipFill>
        <p:spPr>
          <a:xfrm>
            <a:off x="1576070" y="1262380"/>
            <a:ext cx="2256155" cy="22225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97205" y="399415"/>
            <a:ext cx="11320145" cy="6028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222750" y="1184275"/>
            <a:ext cx="51504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ym typeface="+mn-ea"/>
              </a:rPr>
              <a:t>产品名称：</a:t>
            </a:r>
            <a:r>
              <a:rPr lang="zh-CN" altLang="en-US" sz="2000" b="1">
                <a:sym typeface="+mn-ea"/>
              </a:rPr>
              <a:t>打丸哥地道肠原味肉香营养冷冻醇香速冻空气炸锅食材</a:t>
            </a:r>
            <a:r>
              <a:rPr lang="en-US" altLang="zh-CN" sz="2000" b="1">
                <a:sym typeface="+mn-ea"/>
              </a:rPr>
              <a:t>250g*6</a:t>
            </a:r>
            <a:r>
              <a:rPr lang="zh-CN" altLang="en-US" sz="2000" b="1">
                <a:sym typeface="+mn-ea"/>
              </a:rPr>
              <a:t>袋</a:t>
            </a:r>
            <a:endParaRPr lang="zh-CN" altLang="en-US" sz="2000" b="1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22750" y="1983105"/>
            <a:ext cx="6094730" cy="18027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规格：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250g*6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袋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</a:t>
            </a:r>
            <a:r>
              <a:rPr lang="en-US" altLang="zh-CN" b="1">
                <a:latin typeface="+mn-ea"/>
                <a:cs typeface="+mn-ea"/>
                <a:sym typeface="+mn-ea"/>
              </a:rPr>
              <a:t>        </a:t>
            </a: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价格：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</a:rPr>
              <a:t>99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</a:rPr>
              <a:t>元</a:t>
            </a:r>
            <a:r>
              <a:rPr lang="en-US" altLang="zh-CN" b="1">
                <a:solidFill>
                  <a:schemeClr val="tx1"/>
                </a:solidFill>
                <a:latin typeface="+mn-ea"/>
                <a:cs typeface="+mn-ea"/>
              </a:rPr>
              <a:t>         </a:t>
            </a:r>
            <a:r>
              <a:rPr lang="zh-CN" altLang="en-US" b="1">
                <a:solidFill>
                  <a:schemeClr val="tx1"/>
                </a:solidFill>
                <a:sym typeface="+mn-ea"/>
              </a:rPr>
              <a:t>佣金：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20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%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商品链接：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https://haohuo.jinritemai.com/ecommerce/trade/detail/index.html?id=3604028765937778860&amp;origin_type=604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372600" y="242570"/>
            <a:ext cx="2444750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r"/>
            <a:r>
              <a:rPr lang="zh-CN" altLang="en-US" sz="1400" b="1">
                <a:latin typeface="+mj-ea"/>
                <a:ea typeface="+mj-ea"/>
                <a:cs typeface="+mj-ea"/>
                <a:sym typeface="+mn-ea"/>
              </a:rPr>
              <a:t>肉感满满，皮脆肉香更多汁</a:t>
            </a:r>
            <a:endParaRPr lang="zh-CN" altLang="en-US" sz="1400" b="1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8440" y="3825875"/>
            <a:ext cx="96177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安心食材：源自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本地优质农场，科学饲养，保证猪肉品质安全、健康，肉质紧实，营养价值高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精选部位：</a:t>
            </a:r>
            <a:r>
              <a:rPr sz="1400">
                <a:solidFill>
                  <a:schemeClr val="tx1"/>
                </a:solidFill>
                <a:sym typeface="+mn-ea"/>
              </a:rPr>
              <a:t>选用本地新鲜猪后腿</a:t>
            </a:r>
            <a:r>
              <a:rPr lang="zh-CN" sz="1400">
                <a:solidFill>
                  <a:schemeClr val="tx1"/>
                </a:solidFill>
                <a:sym typeface="+mn-ea"/>
              </a:rPr>
              <a:t>精瘦</a:t>
            </a:r>
            <a:r>
              <a:rPr sz="1400">
                <a:solidFill>
                  <a:schemeClr val="tx1"/>
                </a:solidFill>
                <a:sym typeface="+mn-ea"/>
              </a:rPr>
              <a:t>肉，</a:t>
            </a:r>
            <a:r>
              <a:rPr lang="zh-CN" sz="1400">
                <a:solidFill>
                  <a:schemeClr val="tx1"/>
                </a:solidFill>
                <a:sym typeface="+mn-ea"/>
              </a:rPr>
              <a:t>肉含量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≥</a:t>
            </a:r>
            <a:r>
              <a:rPr lang="en-US" sz="1400">
                <a:solidFill>
                  <a:schemeClr val="tx1"/>
                </a:solidFill>
                <a:sym typeface="+mn-ea"/>
              </a:rPr>
              <a:t>80%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，满满肉感纤维；</a:t>
            </a:r>
            <a:r>
              <a:rPr sz="1400">
                <a:solidFill>
                  <a:schemeClr val="tx1"/>
                </a:solidFill>
                <a:sym typeface="+mn-ea"/>
              </a:rPr>
              <a:t>脆薄</a:t>
            </a:r>
            <a:r>
              <a:rPr lang="zh-CN" sz="1400">
                <a:solidFill>
                  <a:schemeClr val="tx1"/>
                </a:solidFill>
                <a:sym typeface="+mn-ea"/>
              </a:rPr>
              <a:t>猪</a:t>
            </a:r>
            <a:r>
              <a:rPr sz="1400">
                <a:solidFill>
                  <a:schemeClr val="tx1"/>
                </a:solidFill>
                <a:sym typeface="+mn-ea"/>
              </a:rPr>
              <a:t>肠衣锁鲜锁汁</a:t>
            </a:r>
            <a:r>
              <a:rPr lang="zh-CN" sz="1400">
                <a:solidFill>
                  <a:schemeClr val="tx1"/>
                </a:solidFill>
                <a:sym typeface="+mn-ea"/>
              </a:rPr>
              <a:t>，口感爽脆有嚼劲</a:t>
            </a:r>
            <a:endParaRPr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制作</a:t>
            </a:r>
            <a:r>
              <a:rPr lang="zh-CN" altLang="en-US" sz="1400">
                <a:sym typeface="+mn-ea"/>
              </a:rPr>
              <a:t>说明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：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真正纯肉肠，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秘制配方，优选多种香辛料，</a:t>
            </a:r>
            <a:r>
              <a:rPr lang="zh-CN" sz="1400">
                <a:solidFill>
                  <a:schemeClr val="tx1"/>
                </a:solidFill>
                <a:sym typeface="+mn-ea"/>
              </a:rPr>
              <a:t>鲜甜适中，共两种口味（原味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&amp;</a:t>
            </a:r>
            <a:r>
              <a:rPr lang="zh-CN" sz="1400">
                <a:solidFill>
                  <a:schemeClr val="tx1"/>
                </a:solidFill>
                <a:sym typeface="+mn-ea"/>
              </a:rPr>
              <a:t>黑椒味）</a:t>
            </a:r>
            <a:endParaRPr lang="zh-CN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品质保障：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急冻保鲜工艺，真空冷链保障品质，保留产品营养、风味、口感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食品安全：</a:t>
            </a:r>
            <a:r>
              <a:rPr lang="zh-CN" altLang="en-US" sz="1400">
                <a:sym typeface="+mn-ea"/>
              </a:rPr>
              <a:t>现代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化智能生产线，多次多道检测工序，拒绝任何添加剂，保障食品安全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口感口味：煎炸炒煮烤，老少皆宜，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肉香浓郁，鲜甜多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汁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14" name="图片 13" descr="242c4ccd966bd790acf926ed207cc6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22917" b="31167"/>
          <a:stretch>
            <a:fillRect/>
          </a:stretch>
        </p:blipFill>
        <p:spPr>
          <a:xfrm>
            <a:off x="1617345" y="1219835"/>
            <a:ext cx="2286000" cy="227266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97205" y="399415"/>
            <a:ext cx="11320145" cy="6028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308475" y="1184275"/>
            <a:ext cx="43535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ym typeface="+mn-ea"/>
              </a:rPr>
              <a:t>产品名称：</a:t>
            </a:r>
            <a:r>
              <a:rPr lang="zh-CN" altLang="en-US" sz="2000" b="1">
                <a:sym typeface="+mn-ea"/>
              </a:rPr>
              <a:t>潮汕鱼丸</a:t>
            </a:r>
            <a:r>
              <a:rPr lang="zh-CN" altLang="en-US" sz="2000" b="1">
                <a:sym typeface="+mn-ea"/>
              </a:rPr>
              <a:t>手工潮汕那哥鱼丸子火锅食材速冻鱼丸【</a:t>
            </a:r>
            <a:r>
              <a:rPr lang="en-US" altLang="zh-CN" sz="2000" b="1">
                <a:sym typeface="+mn-ea"/>
              </a:rPr>
              <a:t>250g*8</a:t>
            </a:r>
            <a:r>
              <a:rPr lang="zh-CN" altLang="en-US" sz="2000" b="1">
                <a:sym typeface="+mn-ea"/>
              </a:rPr>
              <a:t>袋】</a:t>
            </a:r>
            <a:endParaRPr lang="zh-CN" altLang="en-US" sz="2000" b="1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08475" y="1972945"/>
            <a:ext cx="6094730" cy="18027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规格：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250g*8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袋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</a:t>
            </a:r>
            <a:r>
              <a:rPr lang="en-US" altLang="zh-CN" b="1">
                <a:latin typeface="+mn-ea"/>
                <a:cs typeface="+mn-ea"/>
                <a:sym typeface="+mn-ea"/>
              </a:rPr>
              <a:t>        </a:t>
            </a: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价格：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</a:rPr>
              <a:t>99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</a:rPr>
              <a:t>元</a:t>
            </a:r>
            <a:r>
              <a:rPr lang="en-US" altLang="zh-CN" b="1">
                <a:solidFill>
                  <a:schemeClr val="tx1"/>
                </a:solidFill>
                <a:latin typeface="+mn-ea"/>
                <a:cs typeface="+mn-ea"/>
              </a:rPr>
              <a:t>         </a:t>
            </a:r>
            <a:r>
              <a:rPr lang="zh-CN" altLang="en-US" b="1">
                <a:solidFill>
                  <a:schemeClr val="tx1"/>
                </a:solidFill>
                <a:sym typeface="+mn-ea"/>
              </a:rPr>
              <a:t>佣金：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20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%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商品链接：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https://haohuo.jinritemai.com/ecommerce/trade/detail/index.html?id=3604029689263462598&amp;origin_type=604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257665" y="242570"/>
            <a:ext cx="255968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r"/>
            <a:r>
              <a:rPr lang="zh-CN" altLang="en-US" sz="1400" b="1">
                <a:latin typeface="+mj-ea"/>
                <a:ea typeface="+mj-ea"/>
                <a:cs typeface="+mj-ea"/>
                <a:sym typeface="+mn-ea"/>
              </a:rPr>
              <a:t>品尝一口来自深海的鲜甜馈赠</a:t>
            </a:r>
            <a:endParaRPr lang="zh-CN" altLang="en-US" sz="1400" b="1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74165" y="3825875"/>
            <a:ext cx="96177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安心食材：精选本地无污染优质水源鲜活那哥鱼，优质鱼糜造就上等鱼丸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精选原料：取自</a:t>
            </a:r>
            <a:r>
              <a:rPr sz="1400">
                <a:solidFill>
                  <a:schemeClr val="tx1"/>
                </a:solidFill>
                <a:sym typeface="+mn-ea"/>
              </a:rPr>
              <a:t>深海那哥鱼</a:t>
            </a:r>
            <a:r>
              <a:rPr lang="zh-CN" sz="1400">
                <a:solidFill>
                  <a:schemeClr val="tx1"/>
                </a:solidFill>
                <a:sym typeface="+mn-ea"/>
              </a:rPr>
              <a:t>中段鱼肉制成鱼糜</a:t>
            </a:r>
            <a:r>
              <a:rPr sz="1400">
                <a:solidFill>
                  <a:schemeClr val="tx1"/>
                </a:solidFill>
                <a:sym typeface="+mn-ea"/>
              </a:rPr>
              <a:t>，</a:t>
            </a:r>
            <a:r>
              <a:rPr lang="zh-CN" sz="1400">
                <a:solidFill>
                  <a:schemeClr val="tx1"/>
                </a:solidFill>
                <a:sym typeface="+mn-ea"/>
              </a:rPr>
              <a:t>色泽雪白、肉质鲜甜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Q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弹</a:t>
            </a:r>
            <a:r>
              <a:rPr sz="1400">
                <a:solidFill>
                  <a:schemeClr val="tx1"/>
                </a:solidFill>
                <a:sym typeface="+mn-ea"/>
              </a:rPr>
              <a:t>，</a:t>
            </a:r>
            <a:r>
              <a:rPr lang="zh-CN" sz="1400">
                <a:solidFill>
                  <a:schemeClr val="tx1"/>
                </a:solidFill>
                <a:sym typeface="+mn-ea"/>
              </a:rPr>
              <a:t>高蛋白、营养丰富</a:t>
            </a:r>
            <a:endParaRPr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制作</a:t>
            </a:r>
            <a:r>
              <a:rPr lang="zh-CN" altLang="en-US" sz="1400">
                <a:sym typeface="+mn-ea"/>
              </a:rPr>
              <a:t>说明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：</a:t>
            </a:r>
            <a:r>
              <a:rPr sz="1400">
                <a:solidFill>
                  <a:schemeClr val="tx1"/>
                </a:solidFill>
                <a:sym typeface="+mn-ea"/>
              </a:rPr>
              <a:t>新鲜</a:t>
            </a:r>
            <a:r>
              <a:rPr lang="zh-CN" sz="1400">
                <a:solidFill>
                  <a:schemeClr val="tx1"/>
                </a:solidFill>
                <a:sym typeface="+mn-ea"/>
              </a:rPr>
              <a:t>那哥</a:t>
            </a:r>
            <a:r>
              <a:rPr sz="1400">
                <a:solidFill>
                  <a:schemeClr val="tx1"/>
                </a:solidFill>
                <a:sym typeface="+mn-ea"/>
              </a:rPr>
              <a:t>鱼肉剔骨去刺</a:t>
            </a:r>
            <a:r>
              <a:rPr lang="zh-CN" sz="1400">
                <a:solidFill>
                  <a:schemeClr val="tx1"/>
                </a:solidFill>
                <a:sym typeface="+mn-ea"/>
              </a:rPr>
              <a:t>，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≥80%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鱼糜含量，还原海洋自然鲜味</a:t>
            </a:r>
            <a:endParaRPr lang="zh-CN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品质保障：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急冻锁鲜，真空冷链保障品质，工厂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自产自销保障新鲜，现做现卖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食品安全：</a:t>
            </a:r>
            <a:r>
              <a:rPr lang="zh-CN" altLang="en-US" sz="1400">
                <a:sym typeface="+mn-ea"/>
              </a:rPr>
              <a:t>现代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化智能生产线，多次多道检测工序，拒绝任何添加剂，保障食品安全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口感口味：有质感有嚼劲、鲜甜爽脆、新鲜嫩滑、肉质细腻、老少皆宜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2" name="图片 1" descr="83ce7bc6efb5f8e4e2a5685ed1e4660"/>
          <p:cNvPicPr>
            <a:picLocks noChangeAspect="1"/>
          </p:cNvPicPr>
          <p:nvPr/>
        </p:nvPicPr>
        <p:blipFill>
          <a:blip r:embed="rId1"/>
          <a:srcRect t="22787" b="31167"/>
          <a:stretch>
            <a:fillRect/>
          </a:stretch>
        </p:blipFill>
        <p:spPr>
          <a:xfrm>
            <a:off x="1729740" y="1219835"/>
            <a:ext cx="2298065" cy="22910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97205" y="399415"/>
            <a:ext cx="11320145" cy="6028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239260" y="1184275"/>
            <a:ext cx="56375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ym typeface="+mn-ea"/>
              </a:rPr>
              <a:t>产品名称：</a:t>
            </a:r>
            <a:r>
              <a:rPr lang="zh-CN" altLang="en-US" sz="2000" b="1">
                <a:sym typeface="+mn-ea"/>
              </a:rPr>
              <a:t>潮汕黄金蛋饺</a:t>
            </a:r>
            <a:endParaRPr lang="zh-CN" altLang="en-US" sz="2000" b="1"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zh-CN" altLang="en-US" sz="2000" b="1">
                <a:sym typeface="+mn-ea"/>
              </a:rPr>
              <a:t>【6袋装】特色火锅料必备 250g/袋</a:t>
            </a:r>
            <a:r>
              <a:rPr lang="zh-CN" altLang="en-US" sz="2000" b="1">
                <a:sym typeface="+mn-ea"/>
              </a:rPr>
              <a:t>*6</a:t>
            </a:r>
            <a:r>
              <a:rPr lang="zh-CN" altLang="en-US" sz="2000" b="1">
                <a:sym typeface="+mn-ea"/>
              </a:rPr>
              <a:t>袋</a:t>
            </a:r>
            <a:endParaRPr lang="zh-CN" altLang="en-US" sz="2000" b="1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39260" y="2021205"/>
            <a:ext cx="6094730" cy="18027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规格：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250g*6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袋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</a:t>
            </a:r>
            <a:r>
              <a:rPr lang="en-US" altLang="zh-CN" b="1">
                <a:latin typeface="+mn-ea"/>
                <a:cs typeface="+mn-ea"/>
                <a:sym typeface="+mn-ea"/>
              </a:rPr>
              <a:t>        </a:t>
            </a: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价格：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</a:rPr>
              <a:t>119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</a:rPr>
              <a:t>元</a:t>
            </a:r>
            <a:r>
              <a:rPr lang="en-US" altLang="zh-CN" b="1">
                <a:solidFill>
                  <a:schemeClr val="tx1"/>
                </a:solidFill>
                <a:latin typeface="+mn-ea"/>
                <a:cs typeface="+mn-ea"/>
              </a:rPr>
              <a:t>         </a:t>
            </a:r>
            <a:r>
              <a:rPr lang="zh-CN" altLang="en-US" b="1">
                <a:solidFill>
                  <a:schemeClr val="tx1"/>
                </a:solidFill>
                <a:sym typeface="+mn-ea"/>
              </a:rPr>
              <a:t>佣金：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18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%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商品链接：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https://haohuo.jinritemai.com/ecommerce/trade/detail/index.html?id=3604030610533927517&amp;origin_type=604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603105" y="242570"/>
            <a:ext cx="221424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r"/>
            <a:r>
              <a:rPr lang="zh-CN" altLang="en-US" sz="1400" b="1">
                <a:latin typeface="+mj-ea"/>
                <a:ea typeface="+mj-ea"/>
                <a:cs typeface="+mj-ea"/>
                <a:sym typeface="+mn-ea"/>
              </a:rPr>
              <a:t>浓郁蛋香，鲜嫩饱满多汁</a:t>
            </a:r>
            <a:endParaRPr lang="zh-CN" altLang="en-US" sz="1400" b="1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8440" y="3825875"/>
            <a:ext cx="96177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安心食材：源自本地优质生态养殖场，科学散养，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保证原材料品质安全、健康，营养价值高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精选原料：甄选本地新鲜鸡蛋，全蛋制皮，蛋香浓郁；新鲜猪后腿肉，</a:t>
            </a:r>
            <a:r>
              <a:rPr lang="zh-CN" sz="1400">
                <a:solidFill>
                  <a:schemeClr val="tx1"/>
                </a:solidFill>
                <a:sym typeface="+mn-ea"/>
              </a:rPr>
              <a:t>肥瘦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2:8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黄金配比，鲜滑多汁</a:t>
            </a:r>
            <a:endParaRPr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制作</a:t>
            </a:r>
            <a:r>
              <a:rPr lang="zh-CN" altLang="en-US" sz="1400">
                <a:sym typeface="+mn-ea"/>
              </a:rPr>
              <a:t>说明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：人工手包，无菌制作工艺，薄薄一层蛋皮包裹鲜肉，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清甜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马蹄与鲜肉结合，甜而不腻，皮薄肉嫩</a:t>
            </a:r>
            <a:endParaRPr lang="zh-CN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品质保障：超低温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锁鲜技术，急速冷冻真空保鲜，工厂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自产自销保障新鲜，现做现卖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食品安全：</a:t>
            </a:r>
            <a:r>
              <a:rPr lang="zh-CN" altLang="en-US" sz="1400">
                <a:sym typeface="+mn-ea"/>
              </a:rPr>
              <a:t>现代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化智能生产线，多次多道检测工序，拒绝任何添加剂，保障食品安全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口感口味：鲜香嫩滑、鲜甜软糯、浓醇肉香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2" name="图片 1" descr="e51d84c931c6f42e7118fcc87dc9cd1"/>
          <p:cNvPicPr>
            <a:picLocks noChangeAspect="1"/>
          </p:cNvPicPr>
          <p:nvPr/>
        </p:nvPicPr>
        <p:blipFill>
          <a:blip r:embed="rId1"/>
          <a:srcRect t="23056" b="31315"/>
          <a:stretch>
            <a:fillRect/>
          </a:stretch>
        </p:blipFill>
        <p:spPr>
          <a:xfrm>
            <a:off x="1621790" y="1220470"/>
            <a:ext cx="2348865" cy="23202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97205" y="399415"/>
            <a:ext cx="11320145" cy="6028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222750" y="1050925"/>
            <a:ext cx="51866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000" b="1">
                <a:sym typeface="+mn-ea"/>
              </a:rPr>
              <a:t>产品名称：打丸哥低脂牛肉丸</a:t>
            </a:r>
            <a:r>
              <a:rPr lang="en-US" altLang="zh-CN" sz="2000" b="1">
                <a:sym typeface="+mn-ea"/>
              </a:rPr>
              <a:t> </a:t>
            </a:r>
            <a:r>
              <a:rPr lang="zh-CN" altLang="en-US" sz="2000" b="1">
                <a:sym typeface="+mn-ea"/>
              </a:rPr>
              <a:t>少油</a:t>
            </a:r>
            <a:r>
              <a:rPr lang="en-US" altLang="zh-CN" sz="2000" b="1">
                <a:sym typeface="+mn-ea"/>
              </a:rPr>
              <a:t> </a:t>
            </a:r>
            <a:r>
              <a:rPr lang="zh-CN" altLang="en-US" sz="2000" b="1">
                <a:sym typeface="+mn-ea"/>
              </a:rPr>
              <a:t>健身低碳水</a:t>
            </a:r>
            <a:r>
              <a:rPr lang="en-US" altLang="zh-CN" sz="2000" b="1">
                <a:sym typeface="+mn-ea"/>
              </a:rPr>
              <a:t> </a:t>
            </a:r>
            <a:r>
              <a:rPr lang="zh-CN" altLang="en-US" sz="2000" b="1">
                <a:sym typeface="+mn-ea"/>
              </a:rPr>
              <a:t>低热量早餐代餐冷冻轻食</a:t>
            </a:r>
            <a:r>
              <a:rPr lang="en-US" altLang="zh-CN" sz="2000" b="1">
                <a:sym typeface="+mn-ea"/>
              </a:rPr>
              <a:t>250g</a:t>
            </a:r>
            <a:endParaRPr lang="zh-CN" altLang="en-US" sz="2000" b="1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22750" y="1789430"/>
            <a:ext cx="6094730" cy="16560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</a:rPr>
              <a:t>规格：</a:t>
            </a:r>
            <a:r>
              <a:rPr lang="en-US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100g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</a:t>
            </a:r>
            <a:r>
              <a:rPr lang="en-US" altLang="zh-CN" b="1">
                <a:latin typeface="+mn-ea"/>
                <a:cs typeface="+mn-ea"/>
                <a:sym typeface="+mn-ea"/>
              </a:rPr>
              <a:t>        </a:t>
            </a:r>
            <a:r>
              <a:rPr lang="zh-CN" altLang="en-US" b="1">
                <a:latin typeface="+mn-ea"/>
                <a:cs typeface="+mn-ea"/>
                <a:sym typeface="+mn-ea"/>
              </a:rPr>
              <a:t>价格：</a:t>
            </a:r>
            <a:r>
              <a:rPr lang="en-US" altLang="zh-CN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89</a:t>
            </a:r>
            <a:r>
              <a:rPr lang="zh-CN" altLang="en-US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元</a:t>
            </a:r>
            <a:r>
              <a:rPr lang="en-US" altLang="zh-CN" b="1">
                <a:latin typeface="+mn-ea"/>
                <a:cs typeface="+mn-ea"/>
                <a:sym typeface="+mn-ea"/>
              </a:rPr>
              <a:t>         </a:t>
            </a:r>
            <a:r>
              <a:rPr lang="zh-CN" altLang="en-US" b="1">
                <a:sym typeface="+mn-ea"/>
              </a:rPr>
              <a:t>佣金：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20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%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商品链接：</a:t>
            </a:r>
            <a:endParaRPr lang="zh-CN" altLang="en-US" b="1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1600">
                <a:solidFill>
                  <a:srgbClr val="FF0000"/>
                </a:solidFill>
                <a:sym typeface="+mn-ea"/>
              </a:rPr>
              <a:t>https://haohuo.jinritemai.com/ecommerce/trade/detail/index.html?id=3577193693846868514&amp;origin_type=604</a:t>
            </a:r>
            <a:endParaRPr lang="zh-CN" altLang="en-US" sz="1600">
              <a:solidFill>
                <a:srgbClr val="FF0000"/>
              </a:solidFill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88170" y="242570"/>
            <a:ext cx="2329180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r"/>
            <a:r>
              <a:rPr lang="zh-CN" altLang="en-US" sz="1400" b="1">
                <a:latin typeface="+mj-ea"/>
                <a:ea typeface="+mj-ea"/>
                <a:cs typeface="+mj-ea"/>
                <a:sym typeface="+mn-ea"/>
              </a:rPr>
              <a:t>高蛋白低脂肪，代餐新选择</a:t>
            </a:r>
            <a:endParaRPr lang="zh-CN" altLang="en-US" sz="1400" b="1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8440" y="3585210"/>
            <a:ext cx="9617710" cy="2353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安心食材：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源自本地优质牧场，自然放养，科学饲养，保证牛肉品质安全、健康；口感鲜嫩、紧实；营养丰富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精选原料：全部选用新鲜健壮黄牛后腿精瘦肉，牛肉含量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≥90%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，低脂肪高蛋白，</a:t>
            </a:r>
            <a:r>
              <a:rPr lang="zh-CN" altLang="en-US" sz="1400">
                <a:sym typeface="+mn-ea"/>
              </a:rPr>
              <a:t>淀粉</a:t>
            </a:r>
            <a:r>
              <a:rPr lang="en-US" altLang="zh-CN" sz="1400">
                <a:sym typeface="+mn-ea"/>
              </a:rPr>
              <a:t>≤1%</a:t>
            </a:r>
            <a:r>
              <a:rPr lang="zh-CN" altLang="en-US" sz="1400">
                <a:sym typeface="+mn-ea"/>
              </a:rPr>
              <a:t>，低碳水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制作过程：全新低脂配方，无添加固体牛油，</a:t>
            </a:r>
            <a:r>
              <a:rPr lang="zh-CN" altLang="en-US" sz="1400">
                <a:sym typeface="+mn-ea"/>
              </a:rPr>
              <a:t>控制脂肪含量，少油少碳水科学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控制盐分配比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品质</a:t>
            </a:r>
            <a:r>
              <a:rPr lang="zh-CN" altLang="en-US" sz="1400">
                <a:sym typeface="+mn-ea"/>
              </a:rPr>
              <a:t>说明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：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急冻锁鲜工艺，真空冷链保障品质，工厂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自产自销保障新鲜，现做现卖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食品安全：</a:t>
            </a:r>
            <a:r>
              <a:rPr lang="zh-CN" altLang="en-US" sz="1400">
                <a:sym typeface="+mn-ea"/>
              </a:rPr>
              <a:t>现代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化智能生产线，多次多道检测工序，拒绝任何添加剂，保障食品安全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ym typeface="+mn-ea"/>
              </a:rPr>
              <a:t>口感口味：口感依旧</a:t>
            </a:r>
            <a:r>
              <a:rPr lang="en-US" altLang="zh-CN" sz="1400">
                <a:sym typeface="+mn-ea"/>
              </a:rPr>
              <a:t>Q</a:t>
            </a:r>
            <a:r>
              <a:rPr lang="zh-CN" altLang="en-US" sz="1400">
                <a:sym typeface="+mn-ea"/>
              </a:rPr>
              <a:t>弹紧实，鲜甜多汁，方便速食</a:t>
            </a:r>
            <a:endParaRPr lang="zh-CN" altLang="en-US" sz="1400">
              <a:solidFill>
                <a:schemeClr val="tx1"/>
              </a:solidFill>
            </a:endParaRPr>
          </a:p>
          <a:p>
            <a:pPr marL="285750" indent="-285750" fontAlgn="auto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solidFill>
                  <a:schemeClr val="tx1"/>
                </a:solidFill>
                <a:sym typeface="+mn-ea"/>
              </a:rPr>
              <a:t>适合人群：轻食族、减肥党、宝妈、健身族、上班族等，</a:t>
            </a:r>
            <a:r>
              <a:rPr lang="en-US" altLang="zh-CN" sz="1400">
                <a:solidFill>
                  <a:schemeClr val="tx1"/>
                </a:solidFill>
                <a:sym typeface="+mn-ea"/>
              </a:rPr>
              <a:t>DIY</a:t>
            </a:r>
            <a:r>
              <a:rPr lang="zh-CN" altLang="en-US" sz="1400">
                <a:solidFill>
                  <a:schemeClr val="tx1"/>
                </a:solidFill>
                <a:sym typeface="+mn-ea"/>
              </a:rPr>
              <a:t>制作低脂餐，代餐新选择，实现大口吃肉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2" name="图片 1" descr="fedfb0f01be4c85bd3859f638c84db0"/>
          <p:cNvPicPr>
            <a:picLocks noChangeAspect="1"/>
          </p:cNvPicPr>
          <p:nvPr/>
        </p:nvPicPr>
        <p:blipFill>
          <a:blip r:embed="rId1"/>
          <a:srcRect t="29352" b="24731"/>
          <a:stretch>
            <a:fillRect/>
          </a:stretch>
        </p:blipFill>
        <p:spPr>
          <a:xfrm>
            <a:off x="1590675" y="1138555"/>
            <a:ext cx="2207895" cy="21945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COMMONDATA" val="eyJoZGlkIjoiM2U4NzFkYzc5OWNjN2NmNGVhNzFhYTJmZmYwNGNmZWMifQ=="/>
  <p:tag name="KSO_WPP_MARK_KEY" val="5039eb74-8773-43d8-9588-4f161df96b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2549</Words>
  <Application>WPS 演示</Application>
  <PresentationFormat>宽屏</PresentationFormat>
  <Paragraphs>95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0</cp:lastModifiedBy>
  <cp:revision>197</cp:revision>
  <dcterms:created xsi:type="dcterms:W3CDTF">2019-06-19T02:08:00Z</dcterms:created>
  <dcterms:modified xsi:type="dcterms:W3CDTF">2023-03-08T09:58:08Z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02083353CAE040FAA775643FA122F732</vt:lpwstr>
  </property>
</Properties>
</file>