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custDataLst>
    <p:tags r:id="rId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87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2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单击以编辑母版副标题样式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BB9B1-E5F5-4116-907C-8C119369738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BB9B1-E5F5-4116-907C-8C119369738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BB9B1-E5F5-4116-907C-8C119369738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BB9B1-E5F5-4116-907C-8C119369738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BB9B1-E5F5-4116-907C-8C119369738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BB9B1-E5F5-4116-907C-8C119369738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BB9B1-E5F5-4116-907C-8C119369738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BB9B1-E5F5-4116-907C-8C119369738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BB9B1-E5F5-4116-907C-8C119369738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BB9B1-E5F5-4116-907C-8C119369738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BB9B1-E5F5-4116-907C-8C119369738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BB9B1-E5F5-4116-907C-8C119369738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6688" y="227013"/>
          <a:ext cx="3514725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391"/>
                <a:gridCol w="2370334"/>
              </a:tblGrid>
              <a:tr h="365125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产品名称</a:t>
                      </a:r>
                      <a:endParaRPr lang="zh-CN" altLang="en-US" sz="1800" dirty="0"/>
                    </a:p>
                  </a:txBody>
                  <a:tcPr marL="91444" marR="91444" marT="45426" marB="454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野生蜂花松露粉</a:t>
                      </a:r>
                      <a:endParaRPr lang="zh-CN" altLang="en-US" sz="18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426" marB="454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6688" y="744538"/>
          <a:ext cx="3514725" cy="365760"/>
        </p:xfrm>
        <a:graphic>
          <a:graphicData uri="http://schemas.openxmlformats.org/drawingml/2006/table">
            <a:tbl>
              <a:tblPr/>
              <a:tblGrid>
                <a:gridCol w="1144587"/>
                <a:gridCol w="2370138"/>
              </a:tblGrid>
              <a:tr h="3657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产品类目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434" marB="45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农副产品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444" marR="91444" marT="45434" marB="45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66688" y="1322388"/>
          <a:ext cx="3514725" cy="366713"/>
        </p:xfrm>
        <a:graphic>
          <a:graphicData uri="http://schemas.openxmlformats.org/drawingml/2006/table">
            <a:tbl>
              <a:tblPr/>
              <a:tblGrid>
                <a:gridCol w="1144587"/>
                <a:gridCol w="2370138"/>
              </a:tblGrid>
              <a:tr h="3667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发货时效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444" marR="91444" marT="45839" marB="458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小时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444" marR="91444" marT="45839" marB="458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219575" y="1360488"/>
          <a:ext cx="3841750" cy="377825"/>
        </p:xfrm>
        <a:graphic>
          <a:graphicData uri="http://schemas.openxmlformats.org/drawingml/2006/table">
            <a:tbl>
              <a:tblPr/>
              <a:tblGrid>
                <a:gridCol w="1135063"/>
                <a:gridCol w="2706687"/>
              </a:tblGrid>
              <a:tr h="3778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发货地区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2" marR="91432" marT="45638" marB="456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山东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432" marR="91432" marT="45638" marB="456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8547100" y="1360488"/>
          <a:ext cx="3514725" cy="365125"/>
        </p:xfrm>
        <a:graphic>
          <a:graphicData uri="http://schemas.openxmlformats.org/drawingml/2006/table">
            <a:tbl>
              <a:tblPr/>
              <a:tblGrid>
                <a:gridCol w="1144588"/>
                <a:gridCol w="2370137"/>
              </a:tblGrid>
              <a:tr h="365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售后服务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444" marR="91444" marT="45434" marB="45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初级农产品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444" marR="91444" marT="45434" marB="45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219575" y="779463"/>
          <a:ext cx="3817938" cy="1036638"/>
        </p:xfrm>
        <a:graphic>
          <a:graphicData uri="http://schemas.openxmlformats.org/drawingml/2006/table">
            <a:tbl>
              <a:tblPr/>
              <a:tblGrid>
                <a:gridCol w="1144810"/>
                <a:gridCol w="2673128"/>
              </a:tblGrid>
              <a:tr h="10366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产品规格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430" marR="91430" marT="45781" marB="457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</a:rPr>
                        <a:t>100/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</a:rPr>
                        <a:t>克每捅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等线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430" marR="91430" marT="45781" marB="457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8547100" y="744538"/>
          <a:ext cx="3514725" cy="365125"/>
        </p:xfrm>
        <a:graphic>
          <a:graphicData uri="http://schemas.openxmlformats.org/drawingml/2006/table">
            <a:tbl>
              <a:tblPr/>
              <a:tblGrid>
                <a:gridCol w="1144588"/>
                <a:gridCol w="2370137"/>
              </a:tblGrid>
              <a:tr h="365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商品库存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444" marR="91444" marT="45434" marB="45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100000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个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444" marR="91444" marT="45434" marB="45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219575" y="227013"/>
          <a:ext cx="3805238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111"/>
                <a:gridCol w="2661127"/>
              </a:tblGrid>
              <a:tr h="365125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流通价格</a:t>
                      </a:r>
                      <a:endParaRPr lang="zh-CN" altLang="en-US" sz="1800" dirty="0"/>
                    </a:p>
                  </a:txBody>
                  <a:tcPr marL="91422" marR="91422" marT="45426" marB="454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199/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桶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2" marR="91422" marT="45426" marB="454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8532813" y="200025"/>
          <a:ext cx="3514725" cy="365125"/>
        </p:xfrm>
        <a:graphic>
          <a:graphicData uri="http://schemas.openxmlformats.org/drawingml/2006/table">
            <a:tbl>
              <a:tblPr/>
              <a:tblGrid>
                <a:gridCol w="1144587"/>
                <a:gridCol w="2370138"/>
              </a:tblGrid>
              <a:tr h="365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直播价格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431" marB="45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128/6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444" marR="91444" marT="45431" marB="45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36525" y="2178050"/>
          <a:ext cx="7769860" cy="404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9860"/>
              </a:tblGrid>
              <a:tr h="404939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产品卖点: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1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破壁更容易吸收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纯农副产品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养粉的品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适合长期卖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回购品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破壁蜂花松露粉、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 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这不是单一的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这是蜂花分加松露粉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  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价值不可小似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主产地为:新疆，内蒙古，云南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高海拔，无污染地区 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2、营养成分相对于其他单花粉而言更为全面 ，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号称百花之王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3、含有蛋白质，氨基酸，维生素，脂肪酸，氨基酸，钾 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蜂农推荐 镁，钙、铁，磷等矿物质，能抗氧化，延缓衰老，清除体 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内自由基，抑制细胞色素的沉淀，增加皮肤弹性，起到美容养颜的作用。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4、促进机体的新陈代谢，有助干细胞的修复及再生，降血压，降血脂，清除血管壁上的脂肪沉淀，有助干改善血管的通透性，抑制冠状动脉硬化，心脑血管疾病的功效。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5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松露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是很高级的食材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是一种真菌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可以预防老年痴呆辅助动脉粥样硬化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可以抗肿瘤细胞的作用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抗衰老对于保健身体有一定价值</a:t>
                      </a:r>
                      <a:endParaRPr lang="en-US" altLang="zh-CN" sz="1200" dirty="0" smtClean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增强免疫力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 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解决腰淇酸软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提高生活质量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endParaRPr lang="en-US" altLang="zh-CN" sz="1200" dirty="0" smtClean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改善月经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月经紊乱也可调整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 </a:t>
                      </a:r>
                      <a:endParaRPr lang="en-US" altLang="zh-CN" sz="1200" dirty="0" smtClean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endParaRPr lang="en-US" altLang="zh-CN" sz="1200" dirty="0" smtClean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1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99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元/桶 3000 日常价 库存 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50000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，7天无理由退货 快递:三通一达邮政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贮存方式:阴凉处避光保存 保质期:24个月 </a:t>
                      </a:r>
                      <a:r>
                        <a:rPr lang="zh-CN" altLang="en-US" sz="800" dirty="0" smtClean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（经相关网络数据调查此产品部分配料具有以上功能特点）</a:t>
                      </a:r>
                      <a:endParaRPr lang="zh-CN" altLang="en-US" sz="800" dirty="0" smtClean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</a:txBody>
                  <a:tcPr marL="91439" marR="91439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7583488" y="5638800"/>
          <a:ext cx="182880" cy="100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/>
              </a:tblGrid>
              <a:tr h="100584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物流模板</a:t>
                      </a:r>
                      <a:endParaRPr lang="en-US" altLang="zh-CN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8070850" y="2178050"/>
          <a:ext cx="3991610" cy="35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1610"/>
              </a:tblGrid>
              <a:tr h="358457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5" marR="91425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11834813" y="6099175"/>
          <a:ext cx="2273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30"/>
              </a:tblGrid>
              <a:tr h="518160">
                <a:tc>
                  <a:txBody>
                    <a:bodyPr/>
                    <a:lstStyle/>
                    <a:p>
                      <a:pPr lvl="0" algn="l"/>
                      <a:r>
                        <a:rPr lang="zh-CN" altLang="en-US" sz="2800" dirty="0" smtClean="0"/>
                        <a:t>    </a:t>
                      </a:r>
                      <a:endParaRPr lang="zh-CN" altLang="en-US" sz="2800" dirty="0"/>
                    </a:p>
                  </a:txBody>
                  <a:tcPr marL="91425" marR="91425" marT="45658" marB="45658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850" y="2176145"/>
            <a:ext cx="3893185" cy="34734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11*318"/>
  <p:tag name="TABLE_ENDDRAG_RECT" val="10*171*611*318"/>
</p:tagLst>
</file>

<file path=ppt/tags/tag2.xml><?xml version="1.0" encoding="utf-8"?>
<p:tagLst xmlns:p="http://schemas.openxmlformats.org/presentationml/2006/main">
  <p:tag name="COMMONDATA" val="eyJoZGlkIjoiMDNkNTQ4MGViNGFjNTI5ZWM5NjI5MjNjMDgxNTcxZj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WPS 演示</Application>
  <PresentationFormat/>
  <Paragraphs>56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等线</vt:lpstr>
      <vt:lpstr>等线 Light</vt:lpstr>
      <vt:lpstr>微软雅黑</vt:lpstr>
      <vt:lpstr>Arial Unicode MS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国华商会_小雨_全品供货</cp:lastModifiedBy>
  <cp:revision>100</cp:revision>
  <dcterms:created xsi:type="dcterms:W3CDTF">2022-09-11T03:32:00Z</dcterms:created>
  <dcterms:modified xsi:type="dcterms:W3CDTF">2023-03-07T08:28:05Z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DA7C543145EA452984363CF6ECAC89FB</vt:lpwstr>
  </property>
  <property fmtid="{D5CDD505-2E9C-101B-9397-08002B2CF9AE}" pid="3" name="KSOProductBuildVer">
    <vt:lpwstr>2052-11.1.0.13703</vt:lpwstr>
  </property>
</Properties>
</file>