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802" r:id="rId3"/>
  </p:sldIdLst>
  <p:sldSz cx="9144000" cy="6858000" type="screen4x3"/>
  <p:notesSz cx="9144000" cy="6858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9" userDrawn="1">
          <p15:clr>
            <a:srgbClr val="A4A3A4"/>
          </p15:clr>
        </p15:guide>
        <p15:guide id="2" pos="285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 id="1" name="王 明" initials="王" lastIdx="1" clrIdx="0"/>
  <p:cmAuthor id="2" name="作者" initials="A" lastIdx="0" clrIdx="1"/>
  <p:cmAuthor id="3" name="fafa" initials="f" lastIdx="2" clrIdx="1"/>
  <p:cmAuthor id="4" name="王习习" initials="王"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207" autoAdjust="0"/>
    <p:restoredTop sz="94660"/>
  </p:normalViewPr>
  <p:slideViewPr>
    <p:cSldViewPr snapToGrid="0" showGuides="1">
      <p:cViewPr>
        <p:scale>
          <a:sx n="50" d="100"/>
          <a:sy n="50" d="100"/>
        </p:scale>
        <p:origin x="-78" y="-1356"/>
      </p:cViewPr>
      <p:guideLst>
        <p:guide orient="horz" pos="2219"/>
        <p:guide pos="285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commentAuthors" Target="commentAuthors.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6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6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6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13" y="914400"/>
            <a:ext cx="7349504"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13" y="3560400"/>
            <a:ext cx="7349504"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6" y="774000"/>
            <a:ext cx="8229716"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13" y="2484000"/>
            <a:ext cx="7349504"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13" y="3560400"/>
            <a:ext cx="7349504"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6" y="608400"/>
            <a:ext cx="8227017"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6" y="1490400"/>
            <a:ext cx="8227017"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21" y="3848400"/>
            <a:ext cx="5826683"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21" y="4615200"/>
            <a:ext cx="5826683"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6" y="608400"/>
            <a:ext cx="8227017"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6" y="1501200"/>
            <a:ext cx="3882655"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4808768" y="1501200"/>
            <a:ext cx="3882655"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6" y="608400"/>
            <a:ext cx="8227017"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6" y="1429200"/>
            <a:ext cx="4006856"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6" y="1854000"/>
            <a:ext cx="4006856"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79" y="1421729"/>
            <a:ext cx="4006856"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79" y="1854000"/>
            <a:ext cx="4006856"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6" y="608400"/>
            <a:ext cx="8227017"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6" y="1555200"/>
            <a:ext cx="3844854"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4762867" y="1555200"/>
            <a:ext cx="3920455"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208" y="914400"/>
            <a:ext cx="783012"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685810" y="914400"/>
            <a:ext cx="6876997"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6" y="608400"/>
            <a:ext cx="8227017" cy="648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6" y="1515600"/>
            <a:ext cx="8227017" cy="47368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7" y="6314400"/>
            <a:ext cx="2025029"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44" y="6314400"/>
            <a:ext cx="2970042"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95" y="6314400"/>
            <a:ext cx="2025029"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68220" y="50483"/>
            <a:ext cx="6981190" cy="6879590"/>
          </a:xfrm>
          <a:prstGeom prst="rect">
            <a:avLst/>
          </a:prstGeom>
          <a:noFill/>
          <a:ln w="9525">
            <a:noFill/>
            <a:miter lim="800000"/>
          </a:ln>
          <a:effectLst/>
        </p:spPr>
        <p:txBody>
          <a:bodyPr vert="horz" wrap="square" lIns="91441" tIns="45720" rIns="91441" bIns="45720" numCol="1" anchor="ctr" anchorCtr="0" compatLnSpc="1">
            <a:spAutoFit/>
          </a:bodyPr>
          <a:lstStyle/>
          <a:p>
            <a:pPr marL="0" marR="0" lvl="0" indent="0" algn="just" defTabSz="914400" rtl="0" eaLnBrk="1" fontAlgn="base" latinLnBrk="0" hangingPunct="1">
              <a:lnSpc>
                <a:spcPct val="160000"/>
              </a:lnSpc>
              <a:spcBef>
                <a:spcPct val="0"/>
              </a:spcBef>
              <a:spcAft>
                <a:spcPct val="0"/>
              </a:spcAft>
              <a:buClrTx/>
              <a:buSzTx/>
              <a:buFontTx/>
              <a:buNone/>
            </a:pPr>
            <a:r>
              <a:rPr kumimoji="0" lang="zh-CN" sz="2400" b="1" i="0" u="none" strike="noStrike" cap="none" normalizeH="0" baseline="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rPr>
              <a:t>产品名称：御林通达蜈蚣王建骨</a:t>
            </a:r>
            <a:r>
              <a:rPr kumimoji="0" lang="zh-CN" sz="2400" b="1" i="0" u="none" strike="noStrike" cap="none" normalizeH="0" baseline="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rPr>
              <a:t>康</a:t>
            </a:r>
            <a:endParaRPr kumimoji="0" lang="zh-CN" sz="2400" b="1" i="0" u="none" strike="noStrike" cap="none" normalizeH="0" baseline="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base" latinLnBrk="0" hangingPunct="1">
              <a:lnSpc>
                <a:spcPct val="160000"/>
              </a:lnSpc>
              <a:spcBef>
                <a:spcPct val="0"/>
              </a:spcBef>
              <a:spcAft>
                <a:spcPct val="0"/>
              </a:spcAft>
              <a:buClrTx/>
              <a:buSzTx/>
              <a:buFontTx/>
              <a:buNone/>
            </a:pPr>
            <a:r>
              <a:rPr 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直播价格；</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199  20</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盒   </a:t>
            </a:r>
            <a:endPar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0" indent="0" algn="just" defTabSz="914400" rtl="0" eaLnBrk="1" fontAlgn="base" latinLnBrk="0" hangingPunct="1">
              <a:lnSpc>
                <a:spcPct val="160000"/>
              </a:lnSpc>
              <a:spcBef>
                <a:spcPct val="0"/>
              </a:spcBef>
              <a:spcAft>
                <a:spcPct val="0"/>
              </a:spcAft>
              <a:buClrTx/>
              <a:buSzTx/>
              <a:buFontTx/>
              <a:buNone/>
            </a:pPr>
            <a:r>
              <a:rPr 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适用于人群；</a:t>
            </a:r>
            <a:endParaRPr 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0" indent="0" algn="just" defTabSz="914400" rtl="0" eaLnBrk="1" fontAlgn="base" latinLnBrk="0" hangingPunct="1">
              <a:lnSpc>
                <a:spcPct val="160000"/>
              </a:lnSpc>
              <a:spcBef>
                <a:spcPct val="0"/>
              </a:spcBef>
              <a:spcAft>
                <a:spcPct val="0"/>
              </a:spcAft>
              <a:buClrTx/>
              <a:buSzTx/>
              <a:buFontTx/>
              <a:buNone/>
            </a:pPr>
            <a:r>
              <a:rPr 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蜈蚣王是西方泰国神奇的种类对中老年身体骨并特别好</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为陆生节旨动物</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它具有很强的穿透性可以通过人体粘膜达到人体任何部位增强免疫去除各疼痛</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含有丰富的氨基酸胶原蛋白多种矿物质营养特别丰富</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有</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21</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种氨基酸</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.12</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种微量元素</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30</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多种蛋白</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可以帮助关节修复保护和关节各种骨并</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可以帮助中老年人</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赶走腰酸背痛四肢乏力腿抽筋全身骨痛</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关节疼颈椎病腰椎以及骨刺等骨骼疾并的困扰</a:t>
            </a:r>
            <a:endPar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0" indent="0" algn="just" defTabSz="914400" rtl="0" eaLnBrk="1" fontAlgn="base" latinLnBrk="0" hangingPunct="1">
              <a:lnSpc>
                <a:spcPct val="160000"/>
              </a:lnSpc>
              <a:spcBef>
                <a:spcPct val="0"/>
              </a:spcBef>
              <a:spcAft>
                <a:spcPct val="0"/>
              </a:spcAft>
              <a:buClrTx/>
              <a:buSzTx/>
              <a:buFontTx/>
              <a:buNone/>
            </a:pP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最重要的可祛风震惊</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息风抗癌</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各种风寒湿邪</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等</a:t>
            </a:r>
            <a:endPar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0" indent="0" algn="just" defTabSz="914400" rtl="0" eaLnBrk="1" fontAlgn="base" latinLnBrk="0" hangingPunct="1">
              <a:lnSpc>
                <a:spcPct val="160000"/>
              </a:lnSpc>
              <a:spcBef>
                <a:spcPct val="0"/>
              </a:spcBef>
              <a:spcAft>
                <a:spcPct val="0"/>
              </a:spcAft>
              <a:buClrTx/>
              <a:buSzTx/>
              <a:buFontTx/>
              <a:buNone/>
            </a:pP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还可以解毒散节结通洛至痛远离各种毒毒</a:t>
            </a:r>
            <a:r>
              <a:rPr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的功能</a:t>
            </a:r>
            <a:endParaRPr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0" indent="0" algn="just" defTabSz="914400" rtl="0" eaLnBrk="1" fontAlgn="base" latinLnBrk="0" hangingPunct="1">
              <a:lnSpc>
                <a:spcPct val="160000"/>
              </a:lnSpc>
              <a:spcBef>
                <a:spcPct val="0"/>
              </a:spcBef>
              <a:spcAft>
                <a:spcPct val="0"/>
              </a:spcAft>
              <a:buClrTx/>
              <a:buSzTx/>
              <a:buFontTx/>
              <a:buNone/>
            </a:pPr>
            <a:r>
              <a:rPr 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现在吃的用的都各种化学成分各种毒素</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远离各种毒毒就用它</a:t>
            </a:r>
            <a:endParaRPr 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0" indent="0" algn="just" defTabSz="914400" rtl="0" eaLnBrk="1" fontAlgn="base" latinLnBrk="0" hangingPunct="1">
              <a:lnSpc>
                <a:spcPct val="160000"/>
              </a:lnSpc>
              <a:spcBef>
                <a:spcPct val="0"/>
              </a:spcBef>
              <a:spcAft>
                <a:spcPct val="0"/>
              </a:spcAft>
              <a:buClrTx/>
              <a:buSzTx/>
              <a:buFontTx/>
              <a:buNone/>
            </a:pPr>
            <a:r>
              <a:rPr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主要</a:t>
            </a:r>
            <a:r>
              <a:rPr 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是风湿关节什么炎；类风湿什么炎；颈椎骨关节什么炎；滑膜</a:t>
            </a:r>
            <a:r>
              <a:rPr 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什么炎</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腰间盘突出等骨质增生</a:t>
            </a:r>
            <a:r>
              <a:rPr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用来</a:t>
            </a:r>
            <a:r>
              <a:rPr 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骨肿瘤肩周炎坐骨神经疼舒筋活络；提神醒脑等各种骨关节问题得不到解决</a:t>
            </a:r>
            <a:r>
              <a:rPr 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的</a:t>
            </a:r>
            <a:endParaRPr 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0" indent="0" algn="just" defTabSz="914400" rtl="0" eaLnBrk="1" fontAlgn="base" latinLnBrk="0" hangingPunct="1">
              <a:lnSpc>
                <a:spcPct val="160000"/>
              </a:lnSpc>
              <a:spcBef>
                <a:spcPct val="0"/>
              </a:spcBef>
              <a:spcAft>
                <a:spcPct val="0"/>
              </a:spcAft>
              <a:buClrTx/>
              <a:buSzTx/>
              <a:buFontTx/>
              <a:buNone/>
            </a:pPr>
            <a:r>
              <a:rPr 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包括钕人的乳腺结节宫颈等小</a:t>
            </a:r>
            <a:r>
              <a:rPr lang="en-US" alt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AIAI</a:t>
            </a: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和顽固头疼</a:t>
            </a:r>
            <a:r>
              <a:rPr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益气活血、</a:t>
            </a:r>
            <a:r>
              <a:rPr lang="zh-CN"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你去国外看看一盒多少钱这东西只有达官贵人吃的起今天我让爹妈就像达官贵人一回都吃的起</a:t>
            </a:r>
            <a:endParaRPr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0" indent="0" algn="just" defTabSz="914400" rtl="0" eaLnBrk="1" fontAlgn="base" latinLnBrk="0" hangingPunct="1">
              <a:lnSpc>
                <a:spcPct val="160000"/>
              </a:lnSpc>
              <a:spcBef>
                <a:spcPct val="0"/>
              </a:spcBef>
              <a:spcAft>
                <a:spcPct val="0"/>
              </a:spcAft>
              <a:buClrTx/>
              <a:buSzTx/>
              <a:buFontTx/>
              <a:buNone/>
            </a:pPr>
            <a:r>
              <a:rPr lang="zh-CN" sz="1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蜈蚣王建骨</a:t>
            </a:r>
            <a:r>
              <a:rPr lang="zh-CN" sz="1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康可遇不可求中老年必备</a:t>
            </a:r>
            <a:endParaRPr lang="zh-CN" sz="1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0" indent="0" algn="just" defTabSz="914400" rtl="0" eaLnBrk="1" fontAlgn="base" latinLnBrk="0" hangingPunct="1">
              <a:lnSpc>
                <a:spcPct val="160000"/>
              </a:lnSpc>
              <a:spcBef>
                <a:spcPct val="0"/>
              </a:spcBef>
              <a:spcAft>
                <a:spcPct val="0"/>
              </a:spcAft>
              <a:buClrTx/>
              <a:buSzTx/>
              <a:buFontTx/>
              <a:buNone/>
            </a:pPr>
            <a:r>
              <a:rPr lang="zh-CN" sz="1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有问题解决</a:t>
            </a:r>
            <a:r>
              <a:rPr lang="en-US" altLang="zh-CN" sz="1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1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没问题预防</a:t>
            </a:r>
            <a:r>
              <a:rPr lang="en-US" altLang="zh-CN" sz="1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官方报白</a:t>
            </a:r>
            <a:r>
              <a:rPr lang="en-US" altLang="zh-CN" sz="1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1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现货</a:t>
            </a:r>
            <a:r>
              <a:rPr lang="en-US" altLang="zh-CN" sz="1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10</a:t>
            </a:r>
            <a:r>
              <a:rPr lang="zh-CN" altLang="en-US" sz="1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万；最新玩法；；；新奇特古老</a:t>
            </a:r>
            <a:r>
              <a:rPr lang="zh-CN" altLang="en-US" sz="1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神话</a:t>
            </a:r>
            <a:endParaRPr lang="zh-CN" altLang="en-US" sz="1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0" indent="0" algn="just" defTabSz="914400" rtl="0" eaLnBrk="1" fontAlgn="base" latinLnBrk="0" hangingPunct="1">
              <a:lnSpc>
                <a:spcPct val="160000"/>
              </a:lnSpc>
              <a:spcBef>
                <a:spcPct val="0"/>
              </a:spcBef>
              <a:spcAft>
                <a:spcPct val="0"/>
              </a:spcAft>
              <a:buClrTx/>
              <a:buSzTx/>
              <a:buFontTx/>
              <a:buNone/>
            </a:pPr>
            <a:r>
              <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   快递：三通一达 备注可发邮政。</a:t>
            </a:r>
            <a:endParaRPr lang="zh-CN" altLang="en-US" sz="140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
          <p:cNvPicPr>
            <a:picLocks noChangeAspect="1"/>
          </p:cNvPicPr>
          <p:nvPr/>
        </p:nvPicPr>
        <p:blipFill>
          <a:blip r:embed="rId1"/>
          <a:stretch>
            <a:fillRect/>
          </a:stretch>
        </p:blipFill>
        <p:spPr>
          <a:xfrm>
            <a:off x="0" y="0"/>
            <a:ext cx="2355215" cy="6144260"/>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PP_MARK_KEY" val="8ea6e79c-5bc0-4a64-ae75-60467fec3cd6"/>
  <p:tag name="COMMONDATA" val="eyJoZGlkIjoiMDNkNTQ4MGViNGFjNTI5ZWM5NjI5MjNjMDgxNTcxZjU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Words>
  <Application>WPS 演示</Application>
  <PresentationFormat>自定义</PresentationFormat>
  <Paragraphs>13</Paragraphs>
  <Slides>1</Slides>
  <Notes>43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宋体</vt:lpstr>
      <vt:lpstr>Wingdings</vt:lpstr>
      <vt:lpstr>微软雅黑</vt:lpstr>
      <vt:lpstr>Times New Roman</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aaa</dc:creator>
  <cp:lastModifiedBy>国华商会_小雨_全品供货</cp:lastModifiedBy>
  <cp:revision>267</cp:revision>
  <dcterms:created xsi:type="dcterms:W3CDTF">2019-06-19T02:08:00Z</dcterms:created>
  <dcterms:modified xsi:type="dcterms:W3CDTF">2023-02-08T02:12:16Z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8B759A5ACE8B4F04A4F3FB34C21DF28D</vt:lpwstr>
  </property>
</Properties>
</file>