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2" r:id="rId3"/>
    <p:sldId id="380" r:id="rId4"/>
    <p:sldId id="376" r:id="rId5"/>
    <p:sldId id="373" r:id="rId6"/>
    <p:sldId id="374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9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78.xml"/><Relationship Id="rId2" Type="http://schemas.openxmlformats.org/officeDocument/2006/relationships/image" Target="../media/image5.png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3035" y="701675"/>
            <a:ext cx="3194050" cy="2468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3760" y="1355725"/>
            <a:ext cx="1441450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保质期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3760" y="1990725"/>
            <a:ext cx="1441450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快递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43520" y="1355725"/>
            <a:ext cx="131635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规格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09185" y="1355725"/>
            <a:ext cx="285178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个月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21885" y="1990725"/>
            <a:ext cx="285178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中通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27185" y="1355725"/>
            <a:ext cx="278320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03325" y="102870"/>
            <a:ext cx="970089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千初 | 祁连山牧场高原纯生牛乳全脂牛奶</a:t>
            </a:r>
            <a:endParaRPr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11935" y="3224530"/>
            <a:ext cx="3197225" cy="71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 播 卖 点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2400" y="3884295"/>
            <a:ext cx="6315710" cy="28340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buFont typeface="Wingdings" panose="05000000000000000000" charset="0"/>
              <a:buNone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38135" y="3170555"/>
            <a:ext cx="3197225" cy="71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提示信息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70440" y="1443990"/>
            <a:ext cx="1725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200g*12</a:t>
            </a:r>
            <a:r>
              <a:rPr lang="zh-CN" altLang="en-US" b="1"/>
              <a:t>瓶</a:t>
            </a:r>
            <a:r>
              <a:rPr lang="en-US" altLang="zh-CN" b="1"/>
              <a:t>*2</a:t>
            </a:r>
            <a:r>
              <a:rPr lang="zh-CN" altLang="en-US" b="1"/>
              <a:t>箱</a:t>
            </a:r>
            <a:endParaRPr lang="zh-CN" altLang="en-US" b="1"/>
          </a:p>
        </p:txBody>
      </p:sp>
      <p:sp>
        <p:nvSpPr>
          <p:cNvPr id="34" name="文本框 33"/>
          <p:cNvSpPr txBox="1"/>
          <p:nvPr/>
        </p:nvSpPr>
        <p:spPr>
          <a:xfrm>
            <a:off x="264160" y="3992245"/>
            <a:ext cx="59766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1、千挑万选，源自初心，选自北纬39度，世界四大洁净牧区海拔3200米的祁连山牧场，位于河西走廊祁连山中段，牧场日照达3000小时/每年，牧草种类300多种，尤其具有牧草之王--苜蓿，高原纯净环境，适宜气候，远离污染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2、双牧场自然放养，大约8万头荷斯坦奶牛，每天的伙食费120元，挤奶采用现代化挤奶设备，杜绝微生物污染；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3、公司通过了ISO9001质量管理体系，ISO14001环境管理体系，ISO45001职业健康安全管理体系；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4、具有学生饮用奶奶源基地证书、清真资质；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5、千初牛奶配料只有</a:t>
            </a:r>
            <a:r>
              <a:rPr sz="1200">
                <a:highlight>
                  <a:srgbClr val="FFFF00"/>
                </a:highlight>
                <a:latin typeface="+mn-ea"/>
                <a:cs typeface="+mn-ea"/>
                <a:sym typeface="+mn-ea"/>
              </a:rPr>
              <a:t>生牛乳</a:t>
            </a:r>
            <a:r>
              <a:rPr lang="zh-CN" sz="1200">
                <a:latin typeface="+mn-ea"/>
                <a:cs typeface="+mn-ea"/>
                <a:sym typeface="+mn-ea"/>
              </a:rPr>
              <a:t>！！</a:t>
            </a:r>
            <a:r>
              <a:rPr sz="1200">
                <a:latin typeface="+mn-ea"/>
                <a:cs typeface="+mn-ea"/>
                <a:sym typeface="+mn-ea"/>
              </a:rPr>
              <a:t>无添加，不添加丙二醇，不添加防腐剂，不添加香精；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6、从挤奶到加工出厂不超过四小时，完美锁住新鲜和营养。采用UHT杀菌技术，无菌车间，使用200s无菌灌装机，加工、输送、装配、检验一系列生产活动路线明确，全程安心可视化，健康安全看得见。</a:t>
            </a:r>
            <a:endParaRPr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36385" y="3878580"/>
            <a:ext cx="5374005" cy="28340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buFont typeface="Wingdings" panose="05000000000000000000" charset="0"/>
              <a:buChar char="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生产日期：最新日期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保质期：</a:t>
            </a: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个月</a:t>
            </a:r>
            <a:endParaRPr lang="zh-CN" altLang="en-US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发货限制：新疆、西藏、内蒙、海南</a:t>
            </a: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港澳台地区以疫情区</a:t>
            </a:r>
            <a:endParaRPr lang="zh-CN" altLang="en-US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品牌故事：千初相信，好牛奶不是加工出来的，坚持原产地灌装，不添加，不调味，遵从自然泌乳，只做大自然的搬奶工。这是千初的承诺，也是千初唯一准则。千挑万选，源自初心，千初在成为高品质乳品供应链整合者及提供者这条路上不忘初心，继续前行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注意事项</a:t>
            </a: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乳糖不耐受人群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en-US" altLang="zh-CN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3090" y="730250"/>
            <a:ext cx="2371725" cy="237172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413760" y="720725"/>
            <a:ext cx="1441450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日常指导价</a:t>
            </a:r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4909185" y="720725"/>
            <a:ext cx="285178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883910" y="838835"/>
            <a:ext cx="901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89.8</a:t>
            </a:r>
            <a:r>
              <a:rPr lang="zh-CN" altLang="en-US" b="1"/>
              <a:t>元</a:t>
            </a:r>
            <a:endParaRPr lang="zh-CN" altLang="en-US" b="1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783830" y="720725"/>
            <a:ext cx="137604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直播专属价</a:t>
            </a:r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9227185" y="720725"/>
            <a:ext cx="278320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0093960" y="808990"/>
            <a:ext cx="104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69.8</a:t>
            </a:r>
            <a:r>
              <a:rPr lang="zh-CN" altLang="en-US" b="1">
                <a:solidFill>
                  <a:srgbClr val="FF0000"/>
                </a:solidFill>
              </a:rPr>
              <a:t>元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3035" y="701675"/>
            <a:ext cx="3194050" cy="2468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3760" y="1355725"/>
            <a:ext cx="1441450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保质期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3760" y="1990725"/>
            <a:ext cx="1441450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快递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43520" y="1355725"/>
            <a:ext cx="131635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规格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09185" y="1355725"/>
            <a:ext cx="285178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个月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21885" y="1990725"/>
            <a:ext cx="285178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中通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27185" y="1355725"/>
            <a:ext cx="278320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45080" y="102870"/>
            <a:ext cx="7101840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千初祁连山牧场高原纯牛奶3.3g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11935" y="3224530"/>
            <a:ext cx="3197225" cy="71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 播 卖 点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2400" y="3884295"/>
            <a:ext cx="6315710" cy="28340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buFont typeface="Wingdings" panose="05000000000000000000" charset="0"/>
              <a:buNone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38135" y="3170555"/>
            <a:ext cx="3197225" cy="71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提示信息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70440" y="1443990"/>
            <a:ext cx="1725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200g*20P</a:t>
            </a:r>
            <a:endParaRPr lang="zh-CN" altLang="en-US" b="1"/>
          </a:p>
        </p:txBody>
      </p:sp>
      <p:sp>
        <p:nvSpPr>
          <p:cNvPr id="34" name="文本框 33"/>
          <p:cNvSpPr txBox="1"/>
          <p:nvPr/>
        </p:nvSpPr>
        <p:spPr>
          <a:xfrm>
            <a:off x="264160" y="3992245"/>
            <a:ext cx="5976620" cy="252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每100ml牛奶中含有3.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g优质乳蛋白，营养丰富；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1、千挑万选，源自初心，选自北纬39度，世界四大洁净牧区海拔3200米的祁连山牧场，位于河西走廊祁连山中段，牧场日照达3000小时/每年，牧草种类300多种，尤其具有牧草之王--苜蓿，高原纯净环境，适宜气候，远离污染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2、双牧场自然放养，大约8万头荷斯坦奶牛，每天的伙食费120元，挤奶采用现代化挤奶设备，杜绝微生物污染；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3、公司通过了ISO9001质量管理体系，ISO14001环境管理体系，ISO45001职业健康安全管理体系；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4、具有学生饮用奶奶源基地证书、清真资质；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5、千初牛奶配料只有</a:t>
            </a:r>
            <a:r>
              <a:rPr sz="1200">
                <a:highlight>
                  <a:srgbClr val="FFFF00"/>
                </a:highlight>
                <a:latin typeface="+mn-ea"/>
                <a:cs typeface="+mn-ea"/>
                <a:sym typeface="+mn-ea"/>
              </a:rPr>
              <a:t>生牛乳</a:t>
            </a:r>
            <a:r>
              <a:rPr lang="zh-CN" sz="1200">
                <a:latin typeface="+mn-ea"/>
                <a:cs typeface="+mn-ea"/>
                <a:sym typeface="+mn-ea"/>
              </a:rPr>
              <a:t>！！</a:t>
            </a:r>
            <a:r>
              <a:rPr sz="1200">
                <a:latin typeface="+mn-ea"/>
                <a:cs typeface="+mn-ea"/>
                <a:sym typeface="+mn-ea"/>
              </a:rPr>
              <a:t>无添加，不添加丙二醇，不添加防腐剂，不添加香精；</a:t>
            </a:r>
            <a:endParaRPr sz="1200">
              <a:latin typeface="+mn-ea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sz="1200">
                <a:latin typeface="+mn-ea"/>
                <a:cs typeface="+mn-ea"/>
                <a:sym typeface="+mn-ea"/>
              </a:rPr>
              <a:t>6、从挤奶到加工出厂不超过四小时，完美锁住新鲜和营养。采用UHT杀菌技术，无菌车间，使用200s无菌灌装机，加工、输送、装配、检验一系列生产活动路线明确，全程安心可视化，健康安全看得见。</a:t>
            </a:r>
            <a:endParaRPr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36385" y="3878580"/>
            <a:ext cx="5374005" cy="28340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>
              <a:buFont typeface="Wingdings" panose="05000000000000000000" charset="0"/>
              <a:buChar char="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生产日期：最新日期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保质期：</a:t>
            </a: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个月</a:t>
            </a:r>
            <a:endParaRPr lang="zh-CN" altLang="en-US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发货限制：新疆、西藏、内蒙、海南</a:t>
            </a: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港澳台地区以疫情区</a:t>
            </a:r>
            <a:endParaRPr lang="zh-CN" altLang="en-US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品牌故事：千初相信，好牛奶不是加工出来的，坚持原产地灌装，不添加，不调味，遵从自然泌乳，只做大自然的搬奶工。这是千初的承诺，也是千初唯一准则。千挑万选，源自初心，千初在成为高品质乳品供应链整合者及提供者这条路上不忘初心，继续前行</a:t>
            </a:r>
            <a:endParaRPr lang="en-US" altLang="zh-CN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注意事项</a:t>
            </a:r>
            <a:r>
              <a:rPr lang="en-US" altLang="zh-CN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乳糖不耐受人群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"/>
            </a:pPr>
            <a:endParaRPr lang="en-US" altLang="zh-CN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413760" y="720725"/>
            <a:ext cx="1441450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</a:rPr>
              <a:t>日常指导价</a:t>
            </a:r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909185" y="720725"/>
            <a:ext cx="285178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897245" y="817880"/>
            <a:ext cx="901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79.8</a:t>
            </a:r>
            <a:r>
              <a:rPr lang="zh-CN" altLang="en-US" b="1"/>
              <a:t>元</a:t>
            </a:r>
            <a:endParaRPr lang="zh-CN" altLang="en-US" b="1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7783830" y="720725"/>
            <a:ext cx="137604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直播专属价</a:t>
            </a:r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9227185" y="720725"/>
            <a:ext cx="2783205" cy="54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10114915" y="808990"/>
            <a:ext cx="104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59.8</a:t>
            </a:r>
            <a:r>
              <a:rPr lang="zh-CN" altLang="en-US" b="1">
                <a:solidFill>
                  <a:srgbClr val="FF0000"/>
                </a:solidFill>
              </a:rPr>
              <a:t>元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 descr="lALPJxuMP3gMgF3NBGTNB3k_1913_11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6865" y="1096645"/>
            <a:ext cx="2867025" cy="1679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0"/>
            <a:ext cx="5314950" cy="6743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0" y="0"/>
            <a:ext cx="5026025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16623496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27000"/>
            <a:ext cx="4840605" cy="6861810"/>
          </a:xfrm>
          <a:prstGeom prst="rect">
            <a:avLst/>
          </a:prstGeom>
        </p:spPr>
      </p:pic>
      <p:pic>
        <p:nvPicPr>
          <p:cNvPr id="2" name="图片 1" descr="downloadImg (3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88025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166234970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"/>
            <a:ext cx="4918708" cy="6840000"/>
          </a:xfrm>
          <a:prstGeom prst="rect">
            <a:avLst/>
          </a:prstGeom>
        </p:spPr>
      </p:pic>
      <p:pic>
        <p:nvPicPr>
          <p:cNvPr id="12" name="图片 11" descr="1662349750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15" y="-635"/>
            <a:ext cx="4877670" cy="684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3735,&quot;width&quot;:3735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UNIT_PLACING_PICTURE_USER_VIEWPORT" val="{&quot;height&quot;:10806,&quot;width&quot;:7623}"/>
</p:tagLst>
</file>

<file path=ppt/tags/tag78.xml><?xml version="1.0" encoding="utf-8"?>
<p:tagLst xmlns:p="http://schemas.openxmlformats.org/presentationml/2006/main">
  <p:tag name="KSO_WM_UNIT_PLACING_PICTURE_USER_VIEWPORT" val="{&quot;height&quot;:10800,&quot;width&quot;:8100}"/>
</p:tagLst>
</file>

<file path=ppt/tags/tag79.xml><?xml version="1.0" encoding="utf-8"?>
<p:tagLst xmlns:p="http://schemas.openxmlformats.org/presentationml/2006/main">
  <p:tag name="COMMONDATA" val="eyJoZGlkIjoiZGY3OWExYTFiOWViYzViZWI3MThmZDRlMTFmMDdhNGEifQ=="/>
  <p:tag name="KSO_WPP_MARK_KEY" val="599f13e9-dd9a-4879-856d-cc71a9ca370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宽屏</PresentationFormat>
  <Paragraphs>91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Heiti SC Medium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EDY</cp:lastModifiedBy>
  <cp:revision>210</cp:revision>
  <dcterms:created xsi:type="dcterms:W3CDTF">2019-06-19T02:08:00Z</dcterms:created>
  <dcterms:modified xsi:type="dcterms:W3CDTF">2023-02-16T01:23:51Z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3C9E02FEE95A4750ACCB5872ADD8ED23</vt:lpwstr>
  </property>
</Properties>
</file>