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3"/>
    <p:sldId id="411" r:id="rId4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作" lastIdx="0" clrIdx="1"/>
  <p:cmAuthor id="3" name="ywwl" initials="y" lastIdx="2" clrIdx="2"/>
  <p:cmAuthor id="4" name="王习习" initials="王" lastIdx="2" clrIdx="0"/>
  <p:cmAuthor id="0" name="yangzhenxuan" initials="yzx" lastIdx="1" clrIdx="0"/>
  <p:cmAuthor id="5" name="fafa" initials="f" lastIdx="2" clrIdx="1"/>
  <p:cmAuthor id="7" name="刘利娜" initials="刘" lastIdx="2" clrIdx="4"/>
  <p:cmAuthor id="6" name="EDZ" initials="E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6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63.xml"/><Relationship Id="rId8" Type="http://schemas.openxmlformats.org/officeDocument/2006/relationships/commentAuthors" Target="commentAuthors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2348230"/>
            <a:ext cx="7955915" cy="45104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sz="1200" b="1" dirty="0">
                <a:latin typeface="+mn-ea"/>
                <a:cs typeface="+mn-ea"/>
                <a:sym typeface="+mn-ea"/>
              </a:rPr>
              <a:t>1.</a:t>
            </a:r>
            <a:r>
              <a:rPr lang="zh-CN" sz="1200" b="1" dirty="0">
                <a:latin typeface="+mn-ea"/>
                <a:cs typeface="+mn-ea"/>
                <a:sym typeface="+mn-ea"/>
              </a:rPr>
              <a:t>品牌名称：植仓</a:t>
            </a:r>
            <a:endParaRPr lang="zh-CN" sz="1200" b="1" dirty="0"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sz="1200" b="1" dirty="0">
                <a:latin typeface="+mn-ea"/>
                <a:cs typeface="+mn-ea"/>
                <a:sym typeface="+mn-ea"/>
              </a:rPr>
              <a:t>2.</a:t>
            </a:r>
            <a:r>
              <a:rPr lang="zh-CN" sz="1200" b="1" dirty="0">
                <a:latin typeface="+mn-ea"/>
                <a:cs typeface="+mn-ea"/>
                <a:sym typeface="+mn-ea"/>
              </a:rPr>
              <a:t>产品规格：</a:t>
            </a:r>
            <a:r>
              <a:rPr lang="en-US" altLang="zh-CN" sz="1200" b="1" dirty="0">
                <a:latin typeface="+mn-ea"/>
                <a:cs typeface="+mn-ea"/>
                <a:sym typeface="+mn-ea"/>
              </a:rPr>
              <a:t>2</a:t>
            </a:r>
            <a:r>
              <a:rPr lang="zh-CN" altLang="en-US" sz="1200" b="1" dirty="0">
                <a:latin typeface="+mn-ea"/>
                <a:cs typeface="+mn-ea"/>
                <a:sym typeface="+mn-ea"/>
              </a:rPr>
              <a:t>瓶</a:t>
            </a:r>
            <a:r>
              <a:rPr lang="en-US" altLang="zh-CN" sz="1200" b="1" dirty="0">
                <a:latin typeface="+mn-ea"/>
                <a:cs typeface="+mn-ea"/>
                <a:sym typeface="+mn-ea"/>
              </a:rPr>
              <a:t>23</a:t>
            </a:r>
            <a:r>
              <a:rPr lang="zh-CN" altLang="en-US" sz="1200" b="1" dirty="0">
                <a:latin typeface="+mn-ea"/>
                <a:cs typeface="+mn-ea"/>
                <a:sym typeface="+mn-ea"/>
              </a:rPr>
              <a:t>天日常专用</a:t>
            </a:r>
            <a:r>
              <a:rPr lang="en-US" altLang="zh-CN" sz="1200" b="1" dirty="0">
                <a:latin typeface="+mn-ea"/>
                <a:cs typeface="+mn-ea"/>
                <a:sym typeface="+mn-ea"/>
              </a:rPr>
              <a:t>+1</a:t>
            </a:r>
            <a:r>
              <a:rPr lang="zh-CN" altLang="en-US" sz="1200" b="1" dirty="0">
                <a:latin typeface="+mn-ea"/>
                <a:cs typeface="+mn-ea"/>
                <a:sym typeface="+mn-ea"/>
              </a:rPr>
              <a:t>瓶</a:t>
            </a:r>
            <a:r>
              <a:rPr lang="en-US" altLang="zh-CN" sz="1200" b="1" dirty="0">
                <a:latin typeface="+mn-ea"/>
                <a:cs typeface="+mn-ea"/>
                <a:sym typeface="+mn-ea"/>
              </a:rPr>
              <a:t>7</a:t>
            </a:r>
            <a:r>
              <a:rPr lang="zh-CN" altLang="en-US" sz="1200" b="1" dirty="0">
                <a:latin typeface="+mn-ea"/>
                <a:cs typeface="+mn-ea"/>
                <a:sym typeface="+mn-ea"/>
              </a:rPr>
              <a:t>天经期专用</a:t>
            </a:r>
            <a:r>
              <a:rPr lang="en-US" altLang="zh-CN" sz="1200" b="1" dirty="0">
                <a:latin typeface="+mn-ea"/>
                <a:cs typeface="+mn-ea"/>
                <a:sym typeface="+mn-ea"/>
              </a:rPr>
              <a:t>////</a:t>
            </a:r>
            <a:r>
              <a:rPr lang="zh-CN" altLang="en-US" sz="1200" b="1" dirty="0">
                <a:latin typeface="+mn-ea"/>
                <a:cs typeface="+mn-ea"/>
                <a:sym typeface="+mn-ea"/>
              </a:rPr>
              <a:t>到手</a:t>
            </a:r>
            <a:r>
              <a:rPr lang="en-US" altLang="zh-CN" sz="1200" b="1" dirty="0">
                <a:latin typeface="+mn-ea"/>
                <a:cs typeface="+mn-ea"/>
                <a:sym typeface="+mn-ea"/>
              </a:rPr>
              <a:t>3</a:t>
            </a:r>
            <a:r>
              <a:rPr lang="zh-CN" altLang="en-US" sz="1200" b="1" dirty="0">
                <a:latin typeface="+mn-ea"/>
                <a:cs typeface="+mn-ea"/>
                <a:sym typeface="+mn-ea"/>
              </a:rPr>
              <a:t>瓶</a:t>
            </a:r>
            <a:endParaRPr lang="zh-CN" sz="1200" b="1" dirty="0"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sz="1200" b="1" dirty="0">
                <a:latin typeface="+mn-ea"/>
                <a:cs typeface="+mn-ea"/>
                <a:sym typeface="+mn-ea"/>
              </a:rPr>
              <a:t>3.</a:t>
            </a:r>
            <a:r>
              <a:rPr lang="zh-CN" sz="1200" b="1" dirty="0">
                <a:latin typeface="+mn-ea"/>
                <a:cs typeface="+mn-ea"/>
                <a:sym typeface="+mn-ea"/>
              </a:rPr>
              <a:t>核心卖点：卖点：23天日常护理：这瓶是23天日常护理款，能够满足女性日常生活中内衣内裤的污渍清洗，同时还有去血渍和抑菌功效                                         </a:t>
            </a:r>
            <a:endParaRPr lang="zh-CN" sz="1200" b="1" dirty="0"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sz="1200" b="1" dirty="0">
                <a:latin typeface="+mn-ea"/>
                <a:cs typeface="+mn-ea"/>
                <a:sym typeface="+mn-ea"/>
              </a:rPr>
              <a:t>         07天经期专用：另外这瓶是7天经期专用款，在23天日常护理款上做了两个功效的提升，抑菌功效做了提升，祛除血渍和各种分泌物也做了提生</a:t>
            </a:r>
            <a:endParaRPr sz="1200" b="1" dirty="0">
              <a:latin typeface="+mn-ea"/>
              <a:cs typeface="+mn-ea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1200" b="1" dirty="0">
                <a:latin typeface="+mn-ea"/>
                <a:cs typeface="+mn-ea"/>
                <a:sym typeface="+mn-ea"/>
              </a:rPr>
              <a:t>4.</a:t>
            </a:r>
            <a:r>
              <a:rPr lang="zh-CN" altLang="en-US" sz="1200" b="1" dirty="0">
                <a:latin typeface="+mn-ea"/>
                <a:cs typeface="+mn-ea"/>
                <a:sym typeface="+mn-ea"/>
              </a:rPr>
              <a:t>产品卖点：</a:t>
            </a:r>
            <a:r>
              <a:rPr lang="en-US" altLang="zh-CN" sz="1200" b="1" dirty="0">
                <a:latin typeface="+mn-ea"/>
                <a:cs typeface="+mn-ea"/>
                <a:sym typeface="+mn-ea"/>
              </a:rPr>
              <a:t>23</a:t>
            </a:r>
            <a:r>
              <a:rPr lang="zh-CN" altLang="en-US" sz="1200" b="1" dirty="0">
                <a:latin typeface="+mn-ea"/>
                <a:cs typeface="+mn-ea"/>
                <a:sym typeface="+mn-ea"/>
              </a:rPr>
              <a:t>天日常清洗专用   </a:t>
            </a:r>
            <a:r>
              <a:rPr lang="en-US" altLang="zh-CN" sz="1200" b="1" dirty="0">
                <a:latin typeface="+mn-ea"/>
                <a:cs typeface="+mn-ea"/>
                <a:sym typeface="+mn-ea"/>
              </a:rPr>
              <a:t>7</a:t>
            </a:r>
            <a:r>
              <a:rPr lang="zh-CN" altLang="en-US" sz="1200" b="1" dirty="0">
                <a:latin typeface="+mn-ea"/>
                <a:cs typeface="+mn-ea"/>
                <a:sym typeface="+mn-ea"/>
              </a:rPr>
              <a:t>天经期去血渍专用</a:t>
            </a:r>
            <a:endParaRPr lang="zh-CN" altLang="en-US" sz="1200" b="1" dirty="0"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200" b="1" dirty="0">
                <a:latin typeface="微软雅黑" panose="020B0503020204020204" pitchFamily="34" charset="-122"/>
                <a:sym typeface="+mn-ea"/>
              </a:rPr>
              <a:t>5.</a:t>
            </a:r>
            <a:r>
              <a:rPr kumimoji="1" lang="zh-CN" altLang="en-US" sz="1200" b="1" dirty="0">
                <a:latin typeface="微软雅黑" panose="020B0503020204020204" pitchFamily="34" charset="-122"/>
                <a:sym typeface="+mn-ea"/>
              </a:rPr>
              <a:t>价值渲染：</a:t>
            </a:r>
            <a:r>
              <a:rPr kumimoji="1" lang="en-US" altLang="zh-CN" sz="1200" b="1" dirty="0">
                <a:latin typeface="微软雅黑" panose="020B0503020204020204" pitchFamily="34" charset="-122"/>
                <a:sym typeface="+mn-ea"/>
              </a:rPr>
              <a:t>59.9</a:t>
            </a:r>
            <a:r>
              <a:rPr kumimoji="1" lang="zh-CN" altLang="en-US" sz="1200" b="1" dirty="0">
                <a:latin typeface="微软雅黑" panose="020B0503020204020204" pitchFamily="34" charset="-122"/>
                <a:sym typeface="+mn-ea"/>
              </a:rPr>
              <a:t>到手</a:t>
            </a:r>
            <a:r>
              <a:rPr kumimoji="1" lang="en-US" altLang="zh-CN" sz="1200" b="1" dirty="0">
                <a:latin typeface="微软雅黑" panose="020B0503020204020204" pitchFamily="34" charset="-122"/>
                <a:sym typeface="+mn-ea"/>
              </a:rPr>
              <a:t>3</a:t>
            </a:r>
            <a:r>
              <a:rPr kumimoji="1" lang="zh-CN" altLang="en-US" sz="1200" b="1" dirty="0">
                <a:latin typeface="微软雅黑" panose="020B0503020204020204" pitchFamily="34" charset="-122"/>
                <a:sym typeface="+mn-ea"/>
              </a:rPr>
              <a:t>瓶</a:t>
            </a:r>
            <a:endParaRPr kumimoji="1" lang="zh-CN" altLang="en-US" sz="1200" b="1" dirty="0">
              <a:latin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200" b="1" dirty="0">
                <a:latin typeface="微软雅黑" panose="020B0503020204020204" pitchFamily="34" charset="-122"/>
                <a:sym typeface="+mn-ea"/>
              </a:rPr>
              <a:t>6.</a:t>
            </a:r>
            <a:r>
              <a:rPr kumimoji="1" lang="zh-CN" altLang="zh-CN" sz="1200" b="1" dirty="0">
                <a:latin typeface="微软雅黑" panose="020B0503020204020204" pitchFamily="34" charset="-122"/>
                <a:sym typeface="+mn-ea"/>
              </a:rPr>
              <a:t>使用方法：直接倒液体在内衣裤上进行搓洗</a:t>
            </a:r>
            <a:endParaRPr kumimoji="1" lang="zh-CN" altLang="zh-CN" sz="1200" b="1" dirty="0">
              <a:latin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200" b="1" dirty="0">
                <a:latin typeface="+mn-ea"/>
                <a:cs typeface="+mn-ea"/>
                <a:sym typeface="+mn-ea"/>
              </a:rPr>
              <a:t>7.</a:t>
            </a:r>
            <a:r>
              <a:rPr lang="zh-CN" altLang="en-US" sz="1200" b="1" dirty="0">
                <a:latin typeface="+mn-ea"/>
                <a:cs typeface="+mn-ea"/>
                <a:sym typeface="+mn-ea"/>
              </a:rPr>
              <a:t>适用人群：温和无刺激：PH值6.5 接近人体酸碱度，温和无刺激，男女老少，敏感肌均可用，无不可用人群</a:t>
            </a:r>
            <a:endParaRPr lang="zh-CN" altLang="en-US" sz="1200" b="1" dirty="0"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200" b="1">
                <a:sym typeface="+mn-ea"/>
              </a:rPr>
              <a:t>8.</a:t>
            </a:r>
            <a:r>
              <a:rPr lang="zh-CN" altLang="zh-CN" sz="1200" b="1">
                <a:sym typeface="+mn-ea"/>
              </a:rPr>
              <a:t>哪个主播卖过：快手 沧海一笑</a:t>
            </a:r>
            <a:endParaRPr lang="zh-CN" altLang="zh-CN" sz="1200" b="1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1200" b="1">
                <a:sym typeface="+mn-ea"/>
              </a:rPr>
              <a:t>9.</a:t>
            </a:r>
            <a:r>
              <a:rPr lang="zh-CN" altLang="zh-CN" sz="1200" b="1">
                <a:sym typeface="+mn-ea"/>
              </a:rPr>
              <a:t>网红销售数据：上品</a:t>
            </a:r>
            <a:r>
              <a:rPr lang="en-US" altLang="zh-CN" sz="1200" b="1">
                <a:sym typeface="+mn-ea"/>
              </a:rPr>
              <a:t>5</a:t>
            </a:r>
            <a:r>
              <a:rPr lang="zh-CN" altLang="en-US" sz="1200" b="1">
                <a:sym typeface="+mn-ea"/>
              </a:rPr>
              <a:t>分钟  </a:t>
            </a:r>
            <a:r>
              <a:rPr lang="en-US" altLang="zh-CN" sz="1200" b="1">
                <a:sym typeface="+mn-ea"/>
              </a:rPr>
              <a:t>19</a:t>
            </a:r>
            <a:r>
              <a:rPr lang="zh-CN" altLang="en-US" sz="1200" b="1">
                <a:sym typeface="+mn-ea"/>
              </a:rPr>
              <a:t>万销售额  </a:t>
            </a:r>
            <a:endParaRPr lang="zh-CN" altLang="en-US" sz="1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10.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生产日期及保质期：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2022-12-10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左右    保质期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年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是否可做实验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(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举例）：可以，以鸡血代替姨妈血 可以进行实验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12.</a:t>
            </a:r>
            <a:r>
              <a:rPr kumimoji="1" lang="zh-CN" sz="1200" b="1" dirty="0">
                <a:latin typeface="微软雅黑" panose="020B0503020204020204" pitchFamily="34" charset="-122"/>
                <a:sym typeface="+mn-ea"/>
              </a:rPr>
              <a:t>产品售后优势</a:t>
            </a:r>
            <a:r>
              <a:rPr kumimoji="1" lang="en-US" altLang="zh-CN" sz="1200" b="1" dirty="0">
                <a:latin typeface="微软雅黑" panose="020B0503020204020204" pitchFamily="34" charset="-122"/>
                <a:sym typeface="+mn-ea"/>
              </a:rPr>
              <a:t>/</a:t>
            </a:r>
            <a:r>
              <a:rPr kumimoji="1" lang="zh-CN" altLang="en-US" sz="1200" b="1" dirty="0">
                <a:latin typeface="微软雅黑" panose="020B0503020204020204" pitchFamily="34" charset="-122"/>
                <a:sym typeface="+mn-ea"/>
              </a:rPr>
              <a:t>方式：有运费险，售后问题一律处理</a:t>
            </a:r>
            <a:endParaRPr kumimoji="1" lang="zh-CN" altLang="en-US" sz="1200" b="1" dirty="0">
              <a:latin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200" b="1" dirty="0">
                <a:latin typeface="+mn-ea"/>
                <a:cs typeface="+mn-ea"/>
                <a:sym typeface="+mn-ea"/>
              </a:rPr>
              <a:t>13.</a:t>
            </a:r>
            <a:r>
              <a:rPr lang="zh-CN" altLang="en-US" sz="1200" b="1" dirty="0">
                <a:latin typeface="+mn-ea"/>
                <a:cs typeface="+mn-ea"/>
                <a:sym typeface="+mn-ea"/>
              </a:rPr>
              <a:t>对比同品类产品优势在哪：产品进行专研</a:t>
            </a:r>
            <a:r>
              <a:rPr lang="en-US" altLang="zh-CN" sz="1200" b="1" dirty="0">
                <a:latin typeface="+mn-ea"/>
                <a:cs typeface="+mn-ea"/>
                <a:sym typeface="+mn-ea"/>
              </a:rPr>
              <a:t>-</a:t>
            </a:r>
            <a:r>
              <a:rPr lang="zh-CN" altLang="en-US" sz="1200" b="1" dirty="0">
                <a:latin typeface="+mn-ea"/>
                <a:cs typeface="+mn-ea"/>
                <a:sym typeface="+mn-ea"/>
              </a:rPr>
              <a:t>研发发</a:t>
            </a:r>
            <a:r>
              <a:rPr lang="en-US" altLang="zh-CN" sz="1200" b="1" dirty="0">
                <a:latin typeface="+mn-ea"/>
                <a:cs typeface="+mn-ea"/>
                <a:sym typeface="+mn-ea"/>
              </a:rPr>
              <a:t>7</a:t>
            </a:r>
            <a:r>
              <a:rPr lang="zh-CN" altLang="en-US" sz="1200" b="1" dirty="0">
                <a:latin typeface="+mn-ea"/>
                <a:cs typeface="+mn-ea"/>
                <a:sym typeface="+mn-ea"/>
              </a:rPr>
              <a:t>天经期歀，针对血渍抑菌除螨。</a:t>
            </a:r>
            <a:r>
              <a:rPr lang="en-US" altLang="zh-CN" sz="1200" b="1" dirty="0">
                <a:latin typeface="+mn-ea"/>
                <a:cs typeface="+mn-ea"/>
                <a:sym typeface="+mn-ea"/>
              </a:rPr>
              <a:t>23</a:t>
            </a:r>
            <a:r>
              <a:rPr lang="zh-CN" altLang="en-US" sz="1200" b="1" dirty="0">
                <a:latin typeface="+mn-ea"/>
                <a:cs typeface="+mn-ea"/>
                <a:sym typeface="+mn-ea"/>
              </a:rPr>
              <a:t>天日常清洗，满足日常贴身衣物清洗</a:t>
            </a:r>
            <a:endParaRPr kumimoji="1" lang="zh-CN" sz="12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200" b="1" dirty="0">
                <a:latin typeface="微软雅黑" panose="020B0503020204020204" pitchFamily="34" charset="-122"/>
                <a:sym typeface="+mn-ea"/>
              </a:rPr>
              <a:t>14.</a:t>
            </a:r>
            <a:r>
              <a:rPr kumimoji="1" lang="zh-CN" altLang="en-US" sz="1200" b="1" dirty="0">
                <a:latin typeface="微软雅黑" panose="020B0503020204020204" pitchFamily="34" charset="-122"/>
                <a:sym typeface="+mn-ea"/>
              </a:rPr>
              <a:t>预计库存</a:t>
            </a:r>
            <a:r>
              <a:rPr lang="en-US" altLang="zh-CN" sz="1200" b="1">
                <a:sym typeface="+mn-ea"/>
              </a:rPr>
              <a:t>3</a:t>
            </a:r>
            <a:r>
              <a:rPr lang="zh-CN" altLang="en-US" sz="1200" b="1">
                <a:sym typeface="+mn-ea"/>
              </a:rPr>
              <a:t>天</a:t>
            </a:r>
            <a:r>
              <a:rPr lang="en-US" altLang="zh-CN" sz="1200" b="1">
                <a:sym typeface="+mn-ea"/>
              </a:rPr>
              <a:t>/5</a:t>
            </a:r>
            <a:r>
              <a:rPr lang="zh-CN" altLang="en-US" sz="1200" b="1">
                <a:sym typeface="+mn-ea"/>
              </a:rPr>
              <a:t>天</a:t>
            </a:r>
            <a:r>
              <a:rPr lang="en-US" altLang="zh-CN" sz="1200" b="1">
                <a:sym typeface="+mn-ea"/>
              </a:rPr>
              <a:t>/7</a:t>
            </a:r>
            <a:r>
              <a:rPr lang="zh-CN" altLang="zh-CN" sz="1200" b="1">
                <a:sym typeface="+mn-ea"/>
              </a:rPr>
              <a:t>天发多少：一天可发</a:t>
            </a:r>
            <a:r>
              <a:rPr lang="en-US" altLang="zh-CN" sz="1200" b="1">
                <a:sym typeface="+mn-ea"/>
              </a:rPr>
              <a:t>8000</a:t>
            </a:r>
            <a:r>
              <a:rPr lang="zh-CN" altLang="en-US" sz="1200" b="1">
                <a:sym typeface="+mn-ea"/>
              </a:rPr>
              <a:t>单左右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200" b="1" dirty="0">
                <a:latin typeface="+mn-ea"/>
                <a:cs typeface="+mn-ea"/>
                <a:sym typeface="+mn-ea"/>
              </a:rPr>
              <a:t>15.</a:t>
            </a:r>
            <a:r>
              <a:rPr lang="zh-CN" altLang="en-US" sz="1200" b="1" dirty="0">
                <a:latin typeface="+mn-ea"/>
                <a:cs typeface="+mn-ea"/>
                <a:sym typeface="+mn-ea"/>
              </a:rPr>
              <a:t>是否赠送小样产品？</a:t>
            </a:r>
            <a:r>
              <a:rPr lang="en-US" altLang="zh-CN" sz="1200" b="1" dirty="0">
                <a:latin typeface="+mn-ea"/>
                <a:cs typeface="+mn-ea"/>
                <a:sym typeface="+mn-ea"/>
              </a:rPr>
              <a:t>1000</a:t>
            </a:r>
            <a:r>
              <a:rPr lang="zh-CN" altLang="en-US" sz="1200" b="1" dirty="0">
                <a:latin typeface="+mn-ea"/>
                <a:cs typeface="+mn-ea"/>
                <a:sym typeface="+mn-ea"/>
              </a:rPr>
              <a:t>单以上</a:t>
            </a:r>
            <a:r>
              <a:rPr lang="en-US" altLang="zh-CN" sz="1200" b="1" dirty="0">
                <a:latin typeface="+mn-ea"/>
                <a:cs typeface="+mn-ea"/>
                <a:sym typeface="+mn-ea"/>
              </a:rPr>
              <a:t>(</a:t>
            </a:r>
            <a:r>
              <a:rPr lang="zh-CN" altLang="en-US" sz="1200" b="1" dirty="0">
                <a:latin typeface="+mn-ea"/>
                <a:cs typeface="+mn-ea"/>
                <a:sym typeface="+mn-ea"/>
              </a:rPr>
              <a:t>预热作用）：无</a:t>
            </a:r>
            <a:endParaRPr lang="zh-CN" altLang="en-US" sz="1200" b="1" dirty="0"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endParaRPr kumimoji="1" lang="zh-CN" altLang="en-US" sz="1200" b="1" dirty="0">
              <a:latin typeface="+mn-ea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72255" y="192405"/>
            <a:ext cx="119761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产品名称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68095" y="688975"/>
            <a:ext cx="249428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15089310995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70985" y="688975"/>
            <a:ext cx="120840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日常价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69200" y="198120"/>
            <a:ext cx="11239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库存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83970" y="1185545"/>
            <a:ext cx="249364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4.86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71620" y="1185545"/>
            <a:ext cx="12255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直播到手价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335" y="192405"/>
            <a:ext cx="114236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商家名称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83335" y="192405"/>
            <a:ext cx="249428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植仓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ZHICANG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569200" y="688975"/>
            <a:ext cx="112268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发货时效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569200" y="1179830"/>
            <a:ext cx="1123950" cy="5835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发货快递</a:t>
            </a:r>
            <a:r>
              <a:rPr kumimoji="1" lang="zh-CN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发货地</a:t>
            </a:r>
            <a:endParaRPr kumimoji="1" lang="zh-CN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297170" y="1185545"/>
            <a:ext cx="171069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29.9/3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瓶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693150" y="1179830"/>
            <a:ext cx="1558925" cy="5810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圆通 韵达 广东发货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9385" y="688975"/>
            <a:ext cx="110871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联系方式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69865" y="192405"/>
            <a:ext cx="171005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内衣洗衣液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0020" y="1185545"/>
            <a:ext cx="11080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小店评分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79390" y="688975"/>
            <a:ext cx="170370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99/3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瓶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693150" y="688975"/>
            <a:ext cx="155892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48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小时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693150" y="198120"/>
            <a:ext cx="155829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5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万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2" name="图片 1" descr="未标题-1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5915" y="2348230"/>
            <a:ext cx="4150995" cy="4150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文本框 30"/>
          <p:cNvSpPr txBox="1"/>
          <p:nvPr/>
        </p:nvSpPr>
        <p:spPr>
          <a:xfrm>
            <a:off x="609600" y="215265"/>
            <a:ext cx="832612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/>
            <a:r>
              <a:rPr lang="zh-CN" altLang="en-US" sz="2800" b="1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第三方检测报告：抑菌</a:t>
            </a:r>
            <a:r>
              <a:rPr lang="zh-CN" sz="2800" b="1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测试</a:t>
            </a:r>
            <a:endParaRPr lang="zh-CN" sz="2800" b="1" u="sng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-12700" y="-9525"/>
            <a:ext cx="354330" cy="971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微信图片_202212100231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630" y="1076325"/>
            <a:ext cx="3865880" cy="5437505"/>
          </a:xfrm>
          <a:prstGeom prst="rect">
            <a:avLst/>
          </a:prstGeom>
        </p:spPr>
      </p:pic>
      <p:pic>
        <p:nvPicPr>
          <p:cNvPr id="3" name="图片 2" descr="微信图片_20221210023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510" y="962025"/>
            <a:ext cx="3916045" cy="5561965"/>
          </a:xfrm>
          <a:prstGeom prst="rect">
            <a:avLst/>
          </a:prstGeom>
        </p:spPr>
      </p:pic>
      <p:pic>
        <p:nvPicPr>
          <p:cNvPr id="4" name="图片 3" descr="微信图片_202212100231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555" y="1076325"/>
            <a:ext cx="3814445" cy="54222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3.xml><?xml version="1.0" encoding="utf-8"?>
<p:tagLst xmlns:p="http://schemas.openxmlformats.org/presentationml/2006/main">
  <p:tag name="KSO_WPP_MARK_KEY" val="4f8b6bc6-40e1-4d67-81e3-64ccfbb0c262"/>
  <p:tag name="COMMONDATA" val="eyJoZGlkIjoiNDdiMThmMTEzMDZjNTYwMTVhZjdmYWMwZDVkYjZiZDU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688</Words>
  <Application>WPS 演示</Application>
  <PresentationFormat>宽屏</PresentationFormat>
  <Paragraphs>56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迷人的</cp:lastModifiedBy>
  <cp:revision>193</cp:revision>
  <dcterms:created xsi:type="dcterms:W3CDTF">2019-06-19T02:08:00Z</dcterms:created>
  <dcterms:modified xsi:type="dcterms:W3CDTF">2023-03-08T05:33:07Z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2E5A2196962E44DB9B34D4060FDF71A0</vt:lpwstr>
  </property>
</Properties>
</file>