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3" r:id="rId3"/>
    <p:sldId id="259" r:id="rId4"/>
    <p:sldId id="265" r:id="rId5"/>
    <p:sldId id="257" r:id="rId6"/>
    <p:sldId id="275" r:id="rId7"/>
    <p:sldId id="27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B1BBB-8E21-4F7C-A76F-0DDCDDB41CC9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B296-4A3E-4E86-B4C2-4D1188D50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08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81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5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71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0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1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CBBFF-65D3-07D7-F8EF-EE66A317E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D4B0E6-769C-A053-049B-DB4F4C52A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797AF-1840-704B-0A82-BEC1C0BD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EE056-95CD-8A25-D097-240AE865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F14212-ABC2-5E50-FE14-327A5899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2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4A6FD-6704-6D94-00B0-D4DE24A9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DE6447-D349-7BAC-EADC-A5451C59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3F2D5B-1AF6-35CC-2511-DB429761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A5B23-5990-48D9-14B5-42767192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B99423-9DD2-5108-D7A8-20966F77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8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DF9AD2-F9BF-D936-FB1F-E100D4B53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96E20-B4F0-6D74-AD33-A5F7AC2F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7B456-32CA-2F55-1254-68F227FD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CD035-DC05-6128-2671-A65EE856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9A4DC-59BE-5CAC-6C54-094A169D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8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DB2A5-F4AE-CFCB-CA12-40FA2B48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E01F63-70F8-9F04-2642-B57F6F055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084B08-7DFC-188F-C81A-FEF61B11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DA0C0A-7045-1048-CF65-C5304024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55EFBF-3ACA-B218-9BD6-8BA8C2A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6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886FA-562C-3EB5-55F8-FB6CEF6D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6D2E4E-D032-55E9-0AA2-53BFA39D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BD4A1E-223F-E851-2F77-9213DF34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A03C4-E9C9-4F64-FB67-971C764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57D15B-603F-0E47-D380-3C245123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5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DBE6E1-03F9-0478-81A1-926E671E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1F8C2-C7FE-DF4A-C376-7481518CA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D7E725-A1DF-465B-9550-93E061833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FBC984-BCAA-322A-E238-6631DDDE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BF18FB-751D-91EE-6525-DFC7C59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A2E858-6114-0F77-9BB7-9CF8475C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9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D6C7C-65D7-B820-726F-58E967C7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C227C7-5843-4723-29DE-A639B3DFF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CB520B-3531-54DA-9E20-89A76570E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BE97DB-2AA5-18D3-24B0-F5FE586BC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A13959-31C5-933F-1527-210A8E41F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CA5FB61-EA5C-122D-FBDF-69E39A76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21CF75-42B3-EF85-314F-C6D27071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8A823D-F7F7-48B1-A6E3-A8D0CF0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5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A78A4-DBE7-8238-4E84-59321216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FC164D-D611-130B-B156-318678F9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AAB7CA-2817-4B7A-5D2A-BAE3D2E1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E6BC35-545A-88DF-49A5-BC09F5CD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0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6DAB85-7BF3-4600-B699-F73CAA97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5AE738-1C32-0FEB-7C9A-E4739337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315CA7-4C90-E261-67DA-2D0A71A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BFAA7-A6F6-FACA-CAF5-F69CF3DB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49BE00-C68A-DA94-D9B2-CD8E12D8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0425E3-A0ED-ACEB-8D82-928E47B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220D76-BD2D-D03E-E235-96FE1EC8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E4164F-7207-2E4C-3600-312812A1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907F0F-111D-798B-13EB-EE85FC24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58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168A71-0E3C-D492-CE08-E8F604B3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515B8E-6AC5-2614-FD42-510A60D2F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5829F4-B73E-629A-258D-D428C45D9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190922-0F33-EC45-1A88-EF4E7810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43FE9A-BDC6-7A8A-05FC-14592D22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CBCD37-654C-1620-DABE-D17D1B94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7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639CE-675E-B672-BAAC-D76F7752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D640B-614D-E13D-0C17-88FDEB718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8E15D-7DE1-0179-D1A0-F852C1A02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5395-E03C-46D0-B8C2-33124611E502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DC614-F53E-C3ED-D63E-14CCDF2CC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F76560-1C01-CC0F-0BDC-F9BEB9B57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CBC9-E822-42CD-9E58-989469283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69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主要卖点：</a:t>
            </a:r>
          </a:p>
          <a:p>
            <a:r>
              <a:rPr lang="zh-CN" altLang="zh-CN" sz="2400" dirty="0">
                <a:highlight>
                  <a:srgbClr val="FF0000"/>
                </a:highlight>
              </a:rPr>
              <a:t>材质：无纺布</a:t>
            </a:r>
            <a:br>
              <a:rPr lang="zh-CN" altLang="zh-CN" sz="2400" dirty="0">
                <a:highlight>
                  <a:srgbClr val="FF0000"/>
                </a:highlight>
              </a:rPr>
            </a:br>
            <a:r>
              <a:rPr lang="zh-CN" altLang="zh-CN" sz="2400" dirty="0"/>
              <a:t>KIMHOME超棉柔手口湿巾小巧时尚、</a:t>
            </a:r>
            <a:r>
              <a:rPr lang="en-US" altLang="zh-CN" sz="2400" dirty="0"/>
              <a:t>RO</a:t>
            </a:r>
            <a:r>
              <a:rPr lang="zh-CN" altLang="en-US" sz="2400" dirty="0"/>
              <a:t>纯水、不易掉絮、</a:t>
            </a:r>
            <a:r>
              <a:rPr lang="zh-CN" altLang="zh-CN" sz="2400" dirty="0"/>
              <a:t>无敏配方。小身材</a:t>
            </a:r>
            <a:r>
              <a:rPr lang="en-US" altLang="zh-CN" sz="2400" dirty="0"/>
              <a:t> </a:t>
            </a:r>
            <a:r>
              <a:rPr lang="zh-CN" altLang="en-US" sz="2400" dirty="0"/>
              <a:t>不累赘、随身携带不占地，清洁力强、不透污</a:t>
            </a:r>
            <a:r>
              <a:rPr lang="en-US" altLang="zh-CN" sz="2400" dirty="0"/>
              <a:t> </a:t>
            </a:r>
            <a:r>
              <a:rPr lang="zh-CN" altLang="en-US" sz="2400" dirty="0"/>
              <a:t>不脏手、大尺寸够厚实，脏污一擦即净。无有害添加、安心</a:t>
            </a:r>
            <a:r>
              <a:rPr lang="en-US" altLang="zh-CN" sz="2400" dirty="0"/>
              <a:t>0</a:t>
            </a:r>
            <a:r>
              <a:rPr lang="zh-CN" altLang="en-US" sz="2400" dirty="0"/>
              <a:t>刺激、敏感肌也能放心使用。</a:t>
            </a: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适用人群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婴幼儿、成人都可用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2420" y="20701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9.9</a:t>
              </a:r>
              <a:r>
                <a:rPr kumimoji="1" lang="zh-CN" altLang="en-US" sz="1600" dirty="0">
                  <a:latin typeface="微软雅黑" panose="020B0503020204020204" charset="-122"/>
                </a:rPr>
                <a:t>一提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【KIMHOME】</a:t>
            </a:r>
            <a:r>
              <a:rPr lang="zh-CN" altLang="en-US" sz="1400" dirty="0"/>
              <a:t>迷你小包湿巾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34550" y="27368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8.8</a:t>
            </a:r>
            <a:r>
              <a:rPr lang="zh-CN" altLang="en-US" dirty="0">
                <a:solidFill>
                  <a:srgbClr val="FF0000"/>
                </a:solidFill>
              </a:rPr>
              <a:t>两提、</a:t>
            </a:r>
            <a:r>
              <a:rPr lang="en-US" altLang="zh-CN" dirty="0">
                <a:solidFill>
                  <a:srgbClr val="FF0000"/>
                </a:solidFill>
              </a:rPr>
              <a:t>15.9</a:t>
            </a:r>
            <a:r>
              <a:rPr lang="zh-CN" altLang="en-US" dirty="0">
                <a:solidFill>
                  <a:srgbClr val="FF0000"/>
                </a:solidFill>
              </a:rPr>
              <a:t>四提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00612" y="8927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16</a:t>
            </a:r>
            <a:r>
              <a:rPr lang="zh-CN" altLang="en-US" dirty="0">
                <a:solidFill>
                  <a:srgbClr val="FF0000"/>
                </a:solidFill>
              </a:rPr>
              <a:t>包、</a:t>
            </a:r>
            <a:r>
              <a:rPr lang="en-US" altLang="zh-CN" dirty="0">
                <a:solidFill>
                  <a:srgbClr val="FF0000"/>
                </a:solidFill>
              </a:rPr>
              <a:t>32</a:t>
            </a:r>
            <a:r>
              <a:rPr lang="zh-CN" altLang="en-US" dirty="0">
                <a:solidFill>
                  <a:srgbClr val="FF0000"/>
                </a:solidFill>
              </a:rPr>
              <a:t>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15%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C22C34F-92D6-13B9-107B-EF43F6A7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0" y="1531010"/>
            <a:ext cx="3382010" cy="33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主要卖点：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、植物萃取配方，</a:t>
            </a:r>
            <a:r>
              <a:rPr lang="en-US" altLang="zh-CN" sz="2400" dirty="0"/>
              <a:t>360°</a:t>
            </a:r>
            <a:r>
              <a:rPr lang="zh-CN" altLang="en-US" sz="2400" dirty="0"/>
              <a:t>环绕防蚊  气味芳香</a:t>
            </a:r>
            <a:br>
              <a:rPr lang="en-US" altLang="zh-CN" sz="2400" dirty="0"/>
            </a:br>
            <a:r>
              <a:rPr lang="en-US" altLang="zh-CN" sz="2400" dirty="0"/>
              <a:t>2</a:t>
            </a:r>
            <a:r>
              <a:rPr lang="zh-CN" altLang="en-US" sz="2400" dirty="0"/>
              <a:t>、孕婴级植物，宝妈和宝宝都能放心使用</a:t>
            </a:r>
            <a:br>
              <a:rPr lang="en-US" altLang="zh-CN" sz="2400" dirty="0"/>
            </a:br>
            <a:r>
              <a:rPr lang="en-US" altLang="zh-CN" sz="2400" dirty="0"/>
              <a:t>3</a:t>
            </a:r>
            <a:r>
              <a:rPr lang="zh-CN" altLang="en-US" sz="2400" dirty="0"/>
              <a:t>、不伤衣物，随意粘撕</a:t>
            </a:r>
            <a:br>
              <a:rPr lang="en-US" altLang="zh-CN" sz="2400" dirty="0"/>
            </a:br>
            <a:r>
              <a:rPr lang="en-US" altLang="zh-CN" sz="2400" dirty="0"/>
              <a:t>4</a:t>
            </a:r>
            <a:r>
              <a:rPr lang="zh-CN" altLang="en-US" sz="2400" dirty="0"/>
              <a:t>、活力的卡通造型款式，增加宝宝的感官识别能力</a:t>
            </a:r>
            <a:r>
              <a:rPr lang="zh-CN" altLang="en-US" sz="1600" dirty="0"/>
              <a:t>。</a:t>
            </a: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适用人群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婴幼儿、成人都可用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2420" y="20701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9.9</a:t>
              </a:r>
              <a:r>
                <a:rPr kumimoji="1" lang="zh-CN" altLang="en-US" sz="1600" dirty="0">
                  <a:latin typeface="微软雅黑" panose="020B0503020204020204" charset="-122"/>
                </a:rPr>
                <a:t>元</a:t>
              </a:r>
              <a:r>
                <a:rPr kumimoji="1" lang="en-US" altLang="zh-CN" sz="1600" dirty="0">
                  <a:latin typeface="微软雅黑" panose="020B0503020204020204" charset="-122"/>
                </a:rPr>
                <a:t>144</a:t>
              </a:r>
              <a:r>
                <a:rPr kumimoji="1" lang="zh-CN" altLang="en-US" sz="1600" dirty="0">
                  <a:latin typeface="微软雅黑" panose="020B0503020204020204" charset="-122"/>
                </a:rPr>
                <a:t>贴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   植物精油防蚊贴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34550" y="27368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9.9</a:t>
            </a:r>
            <a:r>
              <a:rPr lang="zh-CN" altLang="en-US" dirty="0">
                <a:solidFill>
                  <a:srgbClr val="FF0000"/>
                </a:solidFill>
              </a:rPr>
              <a:t>元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  <a:r>
              <a:rPr lang="zh-CN" altLang="en-US" dirty="0">
                <a:solidFill>
                  <a:srgbClr val="FF0000"/>
                </a:solidFill>
              </a:rPr>
              <a:t>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54175" y="943610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买六包送</a:t>
            </a:r>
            <a:r>
              <a:rPr lang="en-US" altLang="zh-CN" sz="1600" dirty="0">
                <a:solidFill>
                  <a:srgbClr val="FF0000"/>
                </a:solidFill>
              </a:rPr>
              <a:t>4</a:t>
            </a:r>
            <a:r>
              <a:rPr lang="zh-CN" altLang="en-US" sz="1600" dirty="0">
                <a:solidFill>
                  <a:srgbClr val="FF0000"/>
                </a:solidFill>
              </a:rPr>
              <a:t>包（共</a:t>
            </a:r>
            <a:r>
              <a:rPr lang="en-US" altLang="zh-CN" sz="1600" dirty="0">
                <a:solidFill>
                  <a:srgbClr val="FF0000"/>
                </a:solidFill>
              </a:rPr>
              <a:t>360</a:t>
            </a:r>
            <a:r>
              <a:rPr lang="zh-CN" altLang="en-US" sz="1600" dirty="0">
                <a:solidFill>
                  <a:srgbClr val="FF0000"/>
                </a:solidFill>
              </a:rPr>
              <a:t>贴）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25%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18" name="内容占位符 26">
            <a:extLst>
              <a:ext uri="{FF2B5EF4-FFF2-40B4-BE49-F238E27FC236}">
                <a16:creationId xmlns:a16="http://schemas.microsoft.com/office/drawing/2014/main" id="{653D4EC9-C4B3-BD7B-AD22-62D47EACB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0" y="1534795"/>
            <a:ext cx="3320415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【核心卖点】</a:t>
            </a:r>
          </a:p>
          <a:p>
            <a:r>
              <a:rPr lang="zh-CN" altLang="en-US" sz="2400" dirty="0"/>
              <a:t>新款升级、加宽加厚、以</a:t>
            </a:r>
            <a:r>
              <a:rPr lang="en-US" altLang="zh-CN" sz="2400" dirty="0"/>
              <a:t>1</a:t>
            </a:r>
            <a:r>
              <a:rPr lang="zh-CN" altLang="en-US" sz="2400" dirty="0"/>
              <a:t>抵</a:t>
            </a:r>
            <a:r>
              <a:rPr lang="en-US" altLang="zh-CN" sz="2400" dirty="0"/>
              <a:t>4</a:t>
            </a:r>
            <a:r>
              <a:rPr lang="zh-CN" altLang="en-US" sz="2400" dirty="0"/>
              <a:t>，告别传统复杂的保鲜方式。只需轻轻一拉、锁住新鲜、不易潮变、不易氧化、不易串味。柔韧耐用，结实不易破，加厚材质可重复使用。耐低温、高弹力松紧、轻松拉伸。</a:t>
            </a:r>
            <a:endParaRPr lang="en-US" altLang="zh-CN" sz="2400" dirty="0"/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场景：厨房、冰箱、微波炉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2420" y="20701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15.9</a:t>
              </a:r>
              <a:endParaRPr kumimoji="1" lang="zh-CN" altLang="en-US" sz="1600" dirty="0">
                <a:latin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【KIMHOME】</a:t>
            </a:r>
            <a:r>
              <a:rPr lang="zh-CN" altLang="en-US" sz="1400" dirty="0"/>
              <a:t>彩色保鲜膜套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34550" y="273685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9.9/15.9/25.9/29.9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54175" y="943610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100/200/400/50</a:t>
            </a:r>
            <a:r>
              <a:rPr lang="en-US" altLang="zh-CN" dirty="0"/>
              <a:t>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43%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A9F6F95-46BF-25CE-5252-82D8F676BC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43265" y="1534795"/>
            <a:ext cx="3380932" cy="34163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3088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主要卖点：</a:t>
            </a:r>
          </a:p>
          <a:p>
            <a:r>
              <a:rPr lang="zh-CN" altLang="zh-CN" sz="2400" dirty="0"/>
              <a:t>KIMHOME</a:t>
            </a:r>
            <a:r>
              <a:rPr lang="zh-CN" altLang="zh-CN" sz="2400" dirty="0">
                <a:sym typeface="+mn-ea"/>
              </a:rPr>
              <a:t>眼镜清洁湿巾纸，一抹清晰，跟</a:t>
            </a:r>
            <a:r>
              <a:rPr lang="zh-CN" altLang="en-US" sz="2400" dirty="0">
                <a:sym typeface="+mn-ea"/>
              </a:rPr>
              <a:t>污垢</a:t>
            </a:r>
            <a:r>
              <a:rPr lang="zh-CN" altLang="zh-CN" sz="2400" dirty="0">
                <a:sym typeface="+mn-ea"/>
              </a:rPr>
              <a:t>说拜拜。清洁、快干无痕、除尘去油、含</a:t>
            </a:r>
            <a:r>
              <a:rPr lang="en-US" altLang="zh-CN" sz="2400" dirty="0">
                <a:sym typeface="+mn-ea"/>
              </a:rPr>
              <a:t>75%</a:t>
            </a:r>
            <a:r>
              <a:rPr lang="zh-CN" altLang="en-US" sz="2400" dirty="0">
                <a:sym typeface="+mn-ea"/>
              </a:rPr>
              <a:t>酒精。擦亮视界、清晰无痕。吃火锅神器、口罩党福音、数码族伴侣。速干成膜黑科技</a:t>
            </a:r>
            <a:br>
              <a:rPr lang="en-US" altLang="zh-CN" sz="2400" dirty="0">
                <a:sym typeface="+mn-ea"/>
              </a:rPr>
            </a:br>
            <a:br>
              <a:rPr lang="en-US" altLang="zh-CN" sz="2000" dirty="0">
                <a:sym typeface="+mn-ea"/>
              </a:rPr>
            </a:br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物品：眼镜、手机、相机镜头等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2420" y="20701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29.9</a:t>
              </a:r>
              <a:endParaRPr kumimoji="1" lang="zh-CN" altLang="en-US" sz="1600" dirty="0">
                <a:latin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【KIMHOME】</a:t>
            </a:r>
            <a:r>
              <a:rPr lang="zh-CN" altLang="zh-CN" sz="1400" dirty="0"/>
              <a:t>眼镜清洁湿巾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651438" y="27658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19.9</a:t>
            </a:r>
            <a:r>
              <a:rPr lang="zh-CN" altLang="en-US" dirty="0">
                <a:solidFill>
                  <a:srgbClr val="FF0000"/>
                </a:solidFill>
              </a:rPr>
              <a:t>（第二单半价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1654175" y="94361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100</a:t>
            </a:r>
            <a:r>
              <a:rPr lang="zh-CN" altLang="en-US" dirty="0">
                <a:solidFill>
                  <a:srgbClr val="FF0000"/>
                </a:solidFill>
              </a:rPr>
              <a:t>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55%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95516829-5459-8753-84FF-05A414BB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70" y="1547495"/>
            <a:ext cx="3320415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主要卖点：</a:t>
            </a:r>
          </a:p>
          <a:p>
            <a:r>
              <a:rPr lang="zh-CN" altLang="zh-CN" sz="2400" dirty="0">
                <a:highlight>
                  <a:srgbClr val="FF0000"/>
                </a:highlight>
              </a:rPr>
              <a:t>材质：无纺布</a:t>
            </a:r>
            <a:br>
              <a:rPr lang="zh-CN" altLang="zh-CN" sz="2400" dirty="0">
                <a:highlight>
                  <a:srgbClr val="FF0000"/>
                </a:highlight>
              </a:rPr>
            </a:br>
            <a:r>
              <a:rPr lang="zh-CN" altLang="zh-CN" sz="2400" dirty="0"/>
              <a:t>KIMHOME超棉柔手口湿巾小巧时尚、</a:t>
            </a:r>
            <a:r>
              <a:rPr lang="en-US" altLang="zh-CN" sz="2400" dirty="0"/>
              <a:t>RO</a:t>
            </a:r>
            <a:r>
              <a:rPr lang="zh-CN" altLang="en-US" sz="2400" dirty="0"/>
              <a:t>纯水、不易掉絮、</a:t>
            </a:r>
            <a:r>
              <a:rPr lang="zh-CN" altLang="zh-CN" sz="2400" dirty="0"/>
              <a:t>无敏配方。小身材</a:t>
            </a:r>
            <a:r>
              <a:rPr lang="en-US" altLang="zh-CN" sz="2400" dirty="0"/>
              <a:t> </a:t>
            </a:r>
            <a:r>
              <a:rPr lang="zh-CN" altLang="en-US" sz="2400" dirty="0"/>
              <a:t>不累赘、随身携带不占地，清洁力强、不透污</a:t>
            </a:r>
            <a:r>
              <a:rPr lang="en-US" altLang="zh-CN" sz="2400" dirty="0"/>
              <a:t> </a:t>
            </a:r>
            <a:r>
              <a:rPr lang="zh-CN" altLang="en-US" sz="2400" dirty="0"/>
              <a:t>不脏手、大尺寸够厚实，脏污一擦即净。无有害添加、安心</a:t>
            </a:r>
            <a:r>
              <a:rPr lang="en-US" altLang="zh-CN" sz="2400" dirty="0"/>
              <a:t>0</a:t>
            </a:r>
            <a:r>
              <a:rPr lang="zh-CN" altLang="en-US" sz="2400" dirty="0"/>
              <a:t>刺激、敏感肌也能放心使用。</a:t>
            </a: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适用人群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婴幼儿、成人都可用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2420" y="20701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9.9</a:t>
              </a:r>
              <a:r>
                <a:rPr kumimoji="1" lang="zh-CN" altLang="en-US" sz="1600" dirty="0">
                  <a:latin typeface="微软雅黑" panose="020B0503020204020204" charset="-122"/>
                </a:rPr>
                <a:t>一提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【KIMHOME】</a:t>
            </a:r>
            <a:r>
              <a:rPr lang="zh-CN" altLang="en-US" sz="1400" dirty="0"/>
              <a:t>迷你小包湿巾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34550" y="27368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9.9</a:t>
            </a:r>
            <a:r>
              <a:rPr lang="zh-CN" altLang="en-US" dirty="0">
                <a:solidFill>
                  <a:srgbClr val="FF0000"/>
                </a:solidFill>
              </a:rPr>
              <a:t>两提、</a:t>
            </a:r>
            <a:r>
              <a:rPr lang="en-US" altLang="zh-CN" dirty="0">
                <a:solidFill>
                  <a:srgbClr val="FF0000"/>
                </a:solidFill>
              </a:rPr>
              <a:t>18.8</a:t>
            </a:r>
            <a:r>
              <a:rPr lang="zh-CN" altLang="en-US" dirty="0">
                <a:solidFill>
                  <a:srgbClr val="FF0000"/>
                </a:solidFill>
              </a:rPr>
              <a:t>四提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00612" y="95845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16</a:t>
            </a:r>
            <a:r>
              <a:rPr lang="zh-CN" altLang="en-US" dirty="0">
                <a:solidFill>
                  <a:srgbClr val="FF0000"/>
                </a:solidFill>
              </a:rPr>
              <a:t>包、</a:t>
            </a:r>
            <a:r>
              <a:rPr lang="en-US" altLang="zh-CN" dirty="0">
                <a:solidFill>
                  <a:srgbClr val="FF0000"/>
                </a:solidFill>
              </a:rPr>
              <a:t>32</a:t>
            </a:r>
            <a:r>
              <a:rPr lang="zh-CN" altLang="en-US" dirty="0">
                <a:solidFill>
                  <a:srgbClr val="FF0000"/>
                </a:solidFill>
              </a:rPr>
              <a:t>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20%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6E97417-ABC0-8DDD-4AF4-B8508395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70" y="1534794"/>
            <a:ext cx="3644130" cy="3382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【</a:t>
            </a:r>
            <a:r>
              <a:rPr lang="zh-CN" altLang="en-US" sz="1600" dirty="0"/>
              <a:t>核心卖点</a:t>
            </a:r>
            <a:r>
              <a:rPr lang="en-US" altLang="zh-CN" sz="1600" dirty="0"/>
              <a:t>】</a:t>
            </a:r>
          </a:p>
          <a:p>
            <a:r>
              <a:rPr lang="zh-CN" altLang="en-US" sz="1600" dirty="0"/>
              <a:t>材质：天然棉</a:t>
            </a:r>
          </a:p>
          <a:p>
            <a:r>
              <a:rPr lang="zh-CN" altLang="en-US" sz="1600" dirty="0"/>
              <a:t>检验：通过美</a:t>
            </a:r>
            <a:r>
              <a:rPr lang="en-US" altLang="zh-CN" sz="1600" dirty="0"/>
              <a:t>FDA</a:t>
            </a:r>
            <a:r>
              <a:rPr lang="zh-CN" altLang="en-US" sz="1600" dirty="0"/>
              <a:t>等国际认证</a:t>
            </a:r>
          </a:p>
          <a:p>
            <a:r>
              <a:rPr lang="en-US" altLang="zh-CN" sz="1600" dirty="0"/>
              <a:t>KIMHOME</a:t>
            </a:r>
            <a:r>
              <a:rPr lang="zh-CN" altLang="en-US" sz="1600" dirty="0"/>
              <a:t>一次性洗脸巾是由棉原材料制作而成，有吸水不掉絮、释水性强、柔韧度强、弹性好等特点。具有毛巾不可比拟的优点。卫生间潮湿阴暗，毛巾使用周期长容易滋生细菌、螨虫致皮肤过敏、长痘，一次性洗脸巾使用周期短，亲肤柔软、千净，旅途方便携带。采用高温灭菌工艺，无化学添加安全卫生</a:t>
            </a:r>
          </a:p>
          <a:p>
            <a:r>
              <a:rPr lang="en-US" altLang="zh-CN" sz="1600" dirty="0"/>
              <a:t>KIMHOME</a:t>
            </a:r>
            <a:r>
              <a:rPr lang="zh-CN" altLang="en-US" sz="1600" dirty="0"/>
              <a:t>一次性洗脸巾使用起来柔软细腻，不管你是干用还是湿用都可以，好擦拭，吸水后更大更耐用，非常的亲肤不刺微，外出居家使用都很方便，天然的材质对皮肤是不会有危害的</a:t>
            </a:r>
            <a:endParaRPr lang="zh-CN" altLang="en-US" sz="1600" dirty="0"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适用人群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婴幼儿、成人都可用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3055" y="21717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19.9</a:t>
              </a:r>
              <a:endParaRPr kumimoji="1" lang="zh-CN" altLang="en-US" sz="1600" dirty="0">
                <a:latin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【KIMHOME】</a:t>
            </a:r>
            <a:r>
              <a:rPr lang="zh-CN" altLang="en-US" sz="1400" dirty="0"/>
              <a:t>卷装洗脸巾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34550" y="273685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15.9/25.9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2195" y="933299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卷</a:t>
            </a:r>
            <a:r>
              <a:rPr lang="en-US" altLang="zh-CN" dirty="0">
                <a:solidFill>
                  <a:srgbClr val="FF0000"/>
                </a:solidFill>
              </a:rPr>
              <a:t>/8</a:t>
            </a:r>
            <a:r>
              <a:rPr lang="zh-CN" altLang="en-US" dirty="0">
                <a:solidFill>
                  <a:srgbClr val="FF0000"/>
                </a:solidFill>
              </a:rPr>
              <a:t>卷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13%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447D5BF-512C-DE70-63A9-4382FDC91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70" y="1534795"/>
            <a:ext cx="3382010" cy="33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产品名称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1083945" y="217170"/>
            <a:ext cx="30391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740" y="88455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规格</a:t>
            </a:r>
          </a:p>
        </p:txBody>
      </p:sp>
      <p:sp>
        <p:nvSpPr>
          <p:cNvPr id="2" name="矩形 1"/>
          <p:cNvSpPr/>
          <p:nvPr/>
        </p:nvSpPr>
        <p:spPr>
          <a:xfrm>
            <a:off x="8168640" y="196850"/>
            <a:ext cx="1325880" cy="4940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直播价格</a:t>
            </a:r>
          </a:p>
        </p:txBody>
      </p:sp>
      <p:sp>
        <p:nvSpPr>
          <p:cNvPr id="12" name="矩形 11"/>
          <p:cNvSpPr/>
          <p:nvPr/>
        </p:nvSpPr>
        <p:spPr>
          <a:xfrm>
            <a:off x="9494520" y="196850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545" y="1610995"/>
            <a:ext cx="7906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【</a:t>
            </a:r>
            <a:r>
              <a:rPr lang="zh-CN" altLang="en-US" sz="1600" dirty="0"/>
              <a:t>核心卖点</a:t>
            </a:r>
            <a:r>
              <a:rPr lang="en-US" altLang="zh-CN" sz="1600" dirty="0"/>
              <a:t>】</a:t>
            </a:r>
          </a:p>
          <a:p>
            <a:r>
              <a:rPr lang="zh-CN" altLang="en-US" sz="1600" dirty="0"/>
              <a:t>材质：天然棉</a:t>
            </a:r>
          </a:p>
          <a:p>
            <a:r>
              <a:rPr lang="zh-CN" altLang="en-US" sz="1600" dirty="0"/>
              <a:t>检验：通过美</a:t>
            </a:r>
            <a:r>
              <a:rPr lang="en-US" altLang="zh-CN" sz="1600" dirty="0"/>
              <a:t>FDA</a:t>
            </a:r>
            <a:r>
              <a:rPr lang="zh-CN" altLang="en-US" sz="1600" dirty="0"/>
              <a:t>等国际认证</a:t>
            </a:r>
          </a:p>
          <a:p>
            <a:r>
              <a:rPr lang="en-US" altLang="zh-CN" sz="1600" dirty="0"/>
              <a:t>KIMHOME</a:t>
            </a:r>
            <a:r>
              <a:rPr lang="zh-CN" altLang="en-US" sz="1600" dirty="0"/>
              <a:t>一次性洗脸巾是由棉原材料制作而成，有吸水不掉絮、释水性强、柔韧度强、弹性好等特点。具有毛巾不可比拟的优点。卫生间潮湿阴暗，毛巾使用周期长容易滋生细菌、螨虫致皮肤过敏、长痘，一次性洗脸巾使用周期短，亲肤柔软、千净，旅途方便携带。采用高温灭菌工艺，无化学添加安全卫生</a:t>
            </a:r>
          </a:p>
          <a:p>
            <a:r>
              <a:rPr lang="en-US" altLang="zh-CN" sz="1600" dirty="0"/>
              <a:t>KIMHOME</a:t>
            </a:r>
            <a:r>
              <a:rPr lang="zh-CN" altLang="en-US" sz="1600" dirty="0"/>
              <a:t>一次性洗脸巾使用起来柔软细腻，不管你是干用还是湿用都可以，好擦拭，吸水后更大更耐用，非常的亲肤不刺微，外出居家使用都很方便，天然的材质对皮肤是不会有危害的</a:t>
            </a:r>
            <a:endParaRPr lang="zh-CN" altLang="en-US" sz="1600" dirty="0"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适用人群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婴幼儿、成人都可用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23055" y="217170"/>
            <a:ext cx="3806190" cy="445770"/>
            <a:chOff x="299" y="1356"/>
            <a:chExt cx="5994" cy="702"/>
          </a:xfrm>
        </p:grpSpPr>
        <p:sp>
          <p:nvSpPr>
            <p:cNvPr id="5" name="矩形 4"/>
            <p:cNvSpPr/>
            <p:nvPr/>
          </p:nvSpPr>
          <p:spPr>
            <a:xfrm>
              <a:off x="299" y="1356"/>
              <a:ext cx="2088" cy="7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日常价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87" y="1356"/>
              <a:ext cx="3906" cy="7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微软雅黑" panose="020B0503020204020204" charset="-122"/>
                </a:rPr>
                <a:t>39.9</a:t>
              </a:r>
              <a:endParaRPr kumimoji="1" lang="zh-CN" altLang="en-US" sz="1600" dirty="0">
                <a:latin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31620" y="884555"/>
            <a:ext cx="639762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5665" y="5057775"/>
            <a:ext cx="318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生产日期：最新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保质期：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1600" b="1" dirty="0"/>
          </a:p>
          <a:p>
            <a:r>
              <a:rPr lang="zh-CN" altLang="en-US" sz="1600" b="1" dirty="0"/>
              <a:t>快递：极兔快递、中通快递</a:t>
            </a: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 b="1" dirty="0"/>
              <a:t>发货时效：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次日发</a:t>
            </a:r>
            <a:endParaRPr lang="zh-CN" altLang="zh-CN" sz="16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8770" y="88201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库存</a:t>
            </a:r>
          </a:p>
        </p:txBody>
      </p:sp>
      <p:sp>
        <p:nvSpPr>
          <p:cNvPr id="8" name="矩形 7"/>
          <p:cNvSpPr/>
          <p:nvPr/>
        </p:nvSpPr>
        <p:spPr>
          <a:xfrm>
            <a:off x="8168640" y="833755"/>
            <a:ext cx="1325880" cy="494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</a:p>
        </p:txBody>
      </p:sp>
      <p:sp>
        <p:nvSpPr>
          <p:cNvPr id="9" name="矩形 8"/>
          <p:cNvSpPr/>
          <p:nvPr/>
        </p:nvSpPr>
        <p:spPr>
          <a:xfrm>
            <a:off x="9494520" y="833755"/>
            <a:ext cx="248031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old" panose="020B060402020209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870" y="1541145"/>
            <a:ext cx="3320415" cy="338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1240" y="280015"/>
            <a:ext cx="268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【KIMHOME】</a:t>
            </a:r>
            <a:r>
              <a:rPr lang="zh-CN" altLang="en-US" sz="1400" dirty="0"/>
              <a:t>国潮风洗脸巾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34550" y="27368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29.9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12195" y="933299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包（</a:t>
            </a:r>
            <a:r>
              <a:rPr lang="en-US" altLang="zh-CN" dirty="0">
                <a:solidFill>
                  <a:srgbClr val="FF0000"/>
                </a:solidFill>
              </a:rPr>
              <a:t>200*200</a:t>
            </a:r>
            <a:r>
              <a:rPr lang="zh-CN" altLang="en-US" dirty="0">
                <a:solidFill>
                  <a:srgbClr val="FF0000"/>
                </a:solidFill>
              </a:rPr>
              <a:t>）加厚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75800" y="90551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21%</a:t>
            </a:r>
            <a:endParaRPr 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5801360" y="924560"/>
            <a:ext cx="1654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10000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5124216-1109-F1EA-943D-9A2B9516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68" y="1547495"/>
            <a:ext cx="3382010" cy="33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1064</Words>
  <Application>Microsoft Office PowerPoint</Application>
  <PresentationFormat>宽屏</PresentationFormat>
  <Paragraphs>164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 建超</dc:creator>
  <cp:lastModifiedBy>秦 建超</cp:lastModifiedBy>
  <cp:revision>4</cp:revision>
  <dcterms:created xsi:type="dcterms:W3CDTF">2022-11-03T04:59:52Z</dcterms:created>
  <dcterms:modified xsi:type="dcterms:W3CDTF">2023-03-16T01:29:02Z</dcterms:modified>
</cp:coreProperties>
</file>