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  <p:sldId id="266" r:id="rId5"/>
    <p:sldId id="260" r:id="rId6"/>
    <p:sldId id="259" r:id="rId7"/>
    <p:sldId id="262" r:id="rId8"/>
  </p:sldIdLst>
  <p:sldSz cx="9902825" cy="6858000"/>
  <p:notesSz cx="9945370" cy="6858000"/>
  <p:custDataLst>
    <p:tags r:id="rId1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0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71031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-918" y="-18"/>
      </p:cViewPr>
      <p:guideLst>
        <p:guide orient="horz" pos="2158"/>
        <p:guide pos="3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1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34038" y="0"/>
            <a:ext cx="431006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771C7FD-A23B-41E0-B05B-0BF3DB753140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0" y="857250"/>
            <a:ext cx="33416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5363" y="3300413"/>
            <a:ext cx="795655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06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34038" y="6513513"/>
            <a:ext cx="4310062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F0C9F30-3C9D-431E-8520-FA13EC76652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38007" y="1122363"/>
            <a:ext cx="742804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38007" y="3602038"/>
            <a:ext cx="742804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14BD4-F9C2-41E6-ABA7-3E0E2C51E1C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75099-EB5B-489E-801B-44FFFE80ED5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559A5-015E-4C62-B94A-C8795FDC857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8BACB-0C62-41BC-900B-D780E07CAF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87593" y="365125"/>
            <a:ext cx="213556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0904" y="365125"/>
            <a:ext cx="6282888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D7363-4895-4AB9-A0E6-C4C387A3563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6C0CA-21EE-4B08-B05E-E49F6AF9EC1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0C6E1-DBAE-4A65-A6F6-699C13FC7AD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087FC-730B-4F70-B2C6-0B134F0E5C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746" y="1709738"/>
            <a:ext cx="854225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5746" y="4589463"/>
            <a:ext cx="854225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CBD37-10EC-42EF-85BC-F9C0F4F0680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16C2-FD6F-41AC-BD7C-AF48D01D90E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0904" y="1825625"/>
            <a:ext cx="4209225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13930" y="1825625"/>
            <a:ext cx="4209225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4D14E-1CCA-4018-8291-8D4B9AFAA78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7612-3305-47F7-A7CF-F25F0697003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194" y="365125"/>
            <a:ext cx="8542251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2194" y="1681163"/>
            <a:ext cx="41898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2194" y="2505075"/>
            <a:ext cx="418988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13930" y="1681163"/>
            <a:ext cx="42105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13930" y="2505075"/>
            <a:ext cx="4210515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3BAFA-A312-4A26-94B7-CF1FFD4C1C8F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6DC33-67FE-4290-A8D2-7AF44C6DE9E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297BB-1739-4CD8-A32C-F4EF975897C1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18A3C-4E6D-428B-8A35-CD32E7B7E60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99CA5-6B4B-4434-ADD1-526F9B0EA135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49937-4D0A-4484-BC24-48FA51388D6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194" y="457200"/>
            <a:ext cx="31943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0515" y="987425"/>
            <a:ext cx="501393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194" y="2057400"/>
            <a:ext cx="319431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9E4DC-E8BE-4C77-B36D-C161DE2AE38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41D8F-541F-4D00-A7B0-797814E103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194" y="457200"/>
            <a:ext cx="31943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0515" y="987425"/>
            <a:ext cx="501393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194" y="2057400"/>
            <a:ext cx="319431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8CF50-AFB7-4774-B3C7-02F6112DA5B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5B358-8A2B-44B0-AD6B-105A2958229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81038" y="365125"/>
            <a:ext cx="8542337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2337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E2E7E26-CF9A-45A3-AAC0-5DDAF1C62D4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16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994525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5B2EEA1-BC75-4B84-B318-066C04777DD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.xml"/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97" name="Group 6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3025" y="571500"/>
          <a:ext cx="9669463" cy="2230438"/>
        </p:xfrm>
        <a:graphic>
          <a:graphicData uri="http://schemas.openxmlformats.org/drawingml/2006/table">
            <a:tbl>
              <a:tblPr/>
              <a:tblGrid>
                <a:gridCol w="2392363"/>
                <a:gridCol w="1281112"/>
                <a:gridCol w="1108075"/>
                <a:gridCol w="1119505"/>
                <a:gridCol w="1188720"/>
                <a:gridCol w="1169988"/>
                <a:gridCol w="1409700"/>
              </a:tblGrid>
              <a:tr h="42545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74273" marR="74273" marT="37136" marB="371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商品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id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</a:t>
                      </a: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挂车链接）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: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55562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商品链接标题</a:t>
                      </a:r>
                      <a:endParaRPr kumimoji="0" lang="en-US" altLang="zh-CN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zh-CN" sz="190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大洋轻奢服饰</a:t>
                      </a:r>
                      <a:r>
                        <a:rPr lang="en-US" altLang="zh-CN" sz="190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2023</a:t>
                      </a:r>
                      <a:r>
                        <a:rPr lang="zh-CN" altLang="en-US" sz="190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新款</a:t>
                      </a:r>
                      <a:r>
                        <a:rPr lang="zh-CN" sz="190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激光凹凸工艺镶钻半袖</a:t>
                      </a:r>
                      <a:r>
                        <a:rPr lang="en-US" altLang="zh-CN" sz="190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xs-8192</a:t>
                      </a:r>
                      <a:endParaRPr lang="en-US" altLang="zh-CN" sz="1900" b="1" smtClean="0">
                        <a:ln>
                          <a:noFill/>
                        </a:ln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953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直播价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49.9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元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佣金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12.5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元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佣金率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25%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规格</a:t>
                      </a:r>
                      <a:endParaRPr kumimoji="0" lang="zh-CN" altLang="zh-CN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黑色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</a:t>
                      </a: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白色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灰色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L--5XL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（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80</a:t>
                      </a: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斤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--200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斤）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36563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id</a:t>
                      </a:r>
                      <a:r>
                        <a:rPr kumimoji="0" lang="zh-CN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有效时间</a:t>
                      </a:r>
                      <a:endParaRPr kumimoji="0" lang="zh-CN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30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联系人</a:t>
                      </a:r>
                      <a:endParaRPr kumimoji="0" lang="zh-CN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95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涵总</a:t>
                      </a:r>
                      <a:r>
                        <a:rPr lang="en-US" altLang="zh-CN" sz="195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13394344439</a:t>
                      </a:r>
                      <a:endParaRPr kumimoji="0" lang="en-US" altLang="zh-CN" sz="19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/>
                      <a:endParaRPr lang="zh-CN" altLang="en-US" sz="1950" b="1" dirty="0" smtClean="0"/>
                    </a:p>
                  </a:txBody>
                  <a:tcPr marL="74273" marR="74273" marT="37136" marB="371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</a:tbl>
          </a:graphicData>
        </a:graphic>
      </p:graphicFrame>
      <p:graphicFrame>
        <p:nvGraphicFramePr>
          <p:cNvPr id="14389" name="Group 53"/>
          <p:cNvGraphicFramePr>
            <a:graphicFrameLocks noGrp="1"/>
          </p:cNvGraphicFramePr>
          <p:nvPr/>
        </p:nvGraphicFramePr>
        <p:xfrm>
          <a:off x="73025" y="3298825"/>
          <a:ext cx="9659938" cy="3713163"/>
        </p:xfrm>
        <a:graphic>
          <a:graphicData uri="http://schemas.openxmlformats.org/drawingml/2006/table">
            <a:tbl>
              <a:tblPr/>
              <a:tblGrid>
                <a:gridCol w="9659938"/>
              </a:tblGrid>
              <a:tr h="3475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</a:rPr>
                        <a:t>产品卖点：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采用高密罗马棉面料，回弹力相比同款产品提高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50%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以上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  2.</a:t>
                      </a:r>
                      <a:r>
                        <a:rPr 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激光立体凹凸工艺，在面料上打造出立体感，搭配定位镶钻，只有实体专柜才有的轻奢工艺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   3.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3D剪裁，有型有款，简约百搭。 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     4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领口全部采用高弹力螺纹拼接，并且搭配包边工艺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  5.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面料</a:t>
                      </a:r>
                      <a:r>
                        <a:rPr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不起球，不掉色 触感舒适柔软</a:t>
                      </a:r>
                      <a:r>
                        <a:rPr 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。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   6. 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私家设计师采用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7D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剪裁技术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，</a:t>
                      </a:r>
                      <a:r>
                        <a:rPr 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不计成本做出好版型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·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男女同款</a:t>
                      </a:r>
                      <a:endParaRPr lang="zh-CN" sz="1800" b="1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发货地：辽宁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发货时间：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72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小时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不包邮地区：新疆，西藏，青海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</a:rPr>
                        <a:t>库存：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</a:rPr>
                        <a:t>10000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</a:rPr>
                        <a:t>样品播完是否需要回收：是</a:t>
                      </a:r>
                      <a:endParaRPr kumimoji="0" lang="zh-CN" altLang="zh-CN" sz="18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29241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62548" y="2927985"/>
          <a:ext cx="9671050" cy="371475"/>
        </p:xfrm>
        <a:graphic>
          <a:graphicData uri="http://schemas.openxmlformats.org/drawingml/2006/table">
            <a:tbl>
              <a:tblPr/>
              <a:tblGrid>
                <a:gridCol w="967041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altLang="zh-CN" sz="1950" b="1" dirty="0" smtClean="0"/>
                    </a:p>
                  </a:txBody>
                  <a:tcPr marL="74273" marR="74273" marT="37136" marB="37136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384" name="Picture 4" descr="G:\desktop\zhibo\未标题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675438"/>
            <a:ext cx="9296400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52259a1b1da4f037e70f316f4bd27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" y="571500"/>
            <a:ext cx="2323465" cy="23564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97" name="Group 6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3025" y="571500"/>
          <a:ext cx="9669463" cy="2230438"/>
        </p:xfrm>
        <a:graphic>
          <a:graphicData uri="http://schemas.openxmlformats.org/drawingml/2006/table">
            <a:tbl>
              <a:tblPr/>
              <a:tblGrid>
                <a:gridCol w="2392363"/>
                <a:gridCol w="1281112"/>
                <a:gridCol w="1108075"/>
                <a:gridCol w="1119505"/>
                <a:gridCol w="1188720"/>
                <a:gridCol w="1169988"/>
                <a:gridCol w="1409700"/>
              </a:tblGrid>
              <a:tr h="42545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74273" marR="74273" marT="37136" marB="371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商品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id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</a:t>
                      </a: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挂车链接）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: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55562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商品链接标题</a:t>
                      </a:r>
                      <a:endParaRPr kumimoji="0" lang="en-US" altLang="zh-CN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zh-CN" sz="190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大洋轻奢服饰</a:t>
                      </a:r>
                      <a:r>
                        <a:rPr lang="en-US" altLang="zh-CN" sz="190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2023</a:t>
                      </a:r>
                      <a:r>
                        <a:rPr lang="zh-CN" altLang="en-US" sz="190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新款</a:t>
                      </a:r>
                      <a:r>
                        <a:rPr lang="en-US" sz="190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FP</a:t>
                      </a:r>
                      <a:r>
                        <a:rPr lang="zh-CN" altLang="en-US" sz="190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字母凹凸立体镶钻工艺半袖</a:t>
                      </a:r>
                      <a:r>
                        <a:rPr lang="en-US" altLang="zh-CN" sz="190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XS-9905</a:t>
                      </a:r>
                      <a:endParaRPr lang="en-US" altLang="zh-CN" sz="1900" b="1" smtClean="0">
                        <a:ln>
                          <a:noFill/>
                        </a:ln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953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直播价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49.9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元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佣金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12.5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元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佣金率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25%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规格</a:t>
                      </a:r>
                      <a:endParaRPr kumimoji="0" lang="zh-CN" altLang="zh-CN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黑色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</a:t>
                      </a: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白色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灰色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L--5XL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（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80</a:t>
                      </a: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斤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--200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斤）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36563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id</a:t>
                      </a:r>
                      <a:r>
                        <a:rPr kumimoji="0" lang="zh-CN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有效时间</a:t>
                      </a:r>
                      <a:endParaRPr kumimoji="0" lang="zh-CN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30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联系人</a:t>
                      </a:r>
                      <a:endParaRPr kumimoji="0" lang="zh-CN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95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涵总</a:t>
                      </a:r>
                      <a:r>
                        <a:rPr lang="en-US" altLang="zh-CN" sz="195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13394344439</a:t>
                      </a:r>
                      <a:endParaRPr kumimoji="0" lang="en-US" altLang="zh-CN" sz="19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/>
                      <a:endParaRPr lang="zh-CN" altLang="en-US" sz="1950" b="1" dirty="0" smtClean="0"/>
                    </a:p>
                  </a:txBody>
                  <a:tcPr marL="74273" marR="74273" marT="37136" marB="371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</a:tbl>
          </a:graphicData>
        </a:graphic>
      </p:graphicFrame>
      <p:graphicFrame>
        <p:nvGraphicFramePr>
          <p:cNvPr id="14389" name="Group 53"/>
          <p:cNvGraphicFramePr>
            <a:graphicFrameLocks noGrp="1"/>
          </p:cNvGraphicFramePr>
          <p:nvPr/>
        </p:nvGraphicFramePr>
        <p:xfrm>
          <a:off x="73025" y="3298825"/>
          <a:ext cx="9659938" cy="3713163"/>
        </p:xfrm>
        <a:graphic>
          <a:graphicData uri="http://schemas.openxmlformats.org/drawingml/2006/table">
            <a:tbl>
              <a:tblPr/>
              <a:tblGrid>
                <a:gridCol w="9659938"/>
              </a:tblGrid>
              <a:tr h="3475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</a:rPr>
                        <a:t>产品卖点：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采用高密罗马棉面料，回弹力相比同款产品提高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50%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以上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  2.</a:t>
                      </a:r>
                      <a:r>
                        <a:rPr 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立体激光凹凸工艺，在面料上打造出立体感，搭配定位镶钻，只有实体专柜才有的轻奢工艺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   3.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3D剪裁，有型有款，简约百搭。 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     4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领口全部采用高弹力螺纹拼接，并且搭配包边工艺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  5.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面料</a:t>
                      </a:r>
                      <a:r>
                        <a:rPr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不起球，不掉色 触感舒适柔软</a:t>
                      </a:r>
                      <a:r>
                        <a:rPr 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。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   6. 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私家设计师采用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7D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剪裁技术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，</a:t>
                      </a:r>
                      <a:r>
                        <a:rPr 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不计成本做出好版型</a:t>
                      </a:r>
                      <a:endParaRPr lang="zh-CN" sz="1800" b="1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发货地：辽宁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发货时间：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72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小时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不包邮地区：新疆，西藏，青海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</a:rPr>
                        <a:t>库存：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</a:rPr>
                        <a:t>10000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</a:rPr>
                        <a:t>样品播完是否需要回收：是</a:t>
                      </a:r>
                      <a:endParaRPr kumimoji="0" lang="zh-CN" altLang="zh-CN" sz="18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29241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62548" y="2927985"/>
          <a:ext cx="9671050" cy="371475"/>
        </p:xfrm>
        <a:graphic>
          <a:graphicData uri="http://schemas.openxmlformats.org/drawingml/2006/table">
            <a:tbl>
              <a:tblPr/>
              <a:tblGrid>
                <a:gridCol w="967041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altLang="zh-CN" sz="1950" b="1" dirty="0" smtClean="0"/>
                    </a:p>
                  </a:txBody>
                  <a:tcPr marL="74273" marR="74273" marT="37136" marB="37136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384" name="Picture 4" descr="G:\desktop\zhibo\未标题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675438"/>
            <a:ext cx="9296400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 descr="10f2dd01912f6eb96bcc23622a1a8b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" y="574675"/>
            <a:ext cx="2238375" cy="226250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97" name="Group 6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3025" y="571500"/>
          <a:ext cx="9669463" cy="2230438"/>
        </p:xfrm>
        <a:graphic>
          <a:graphicData uri="http://schemas.openxmlformats.org/drawingml/2006/table">
            <a:tbl>
              <a:tblPr/>
              <a:tblGrid>
                <a:gridCol w="2392363"/>
                <a:gridCol w="1281112"/>
                <a:gridCol w="1108075"/>
                <a:gridCol w="1119505"/>
                <a:gridCol w="1188720"/>
                <a:gridCol w="1169988"/>
                <a:gridCol w="1409700"/>
              </a:tblGrid>
              <a:tr h="42545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74273" marR="74273" marT="37136" marB="371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商品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id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</a:t>
                      </a: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挂车链接）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: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55562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商品链接标题</a:t>
                      </a:r>
                      <a:endParaRPr kumimoji="0" lang="en-US" altLang="zh-CN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zh-CN" sz="190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大洋轻奢服饰</a:t>
                      </a:r>
                      <a:r>
                        <a:rPr lang="en-US" altLang="zh-CN" sz="190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2023</a:t>
                      </a:r>
                      <a:r>
                        <a:rPr lang="zh-CN" altLang="en-US" sz="190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新款</a:t>
                      </a:r>
                      <a:r>
                        <a:rPr lang="en-US" sz="190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G</a:t>
                      </a:r>
                      <a:r>
                        <a:rPr lang="zh-CN" altLang="en-US" sz="190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字母立体镶钻工艺半袖</a:t>
                      </a:r>
                      <a:r>
                        <a:rPr lang="en-US" altLang="zh-CN" sz="190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XS-8190</a:t>
                      </a:r>
                      <a:endParaRPr lang="en-US" altLang="zh-CN" sz="1900" b="1" smtClean="0">
                        <a:ln>
                          <a:noFill/>
                        </a:ln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953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直播价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49.9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元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佣金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12.5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元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佣金率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25%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规格</a:t>
                      </a:r>
                      <a:endParaRPr kumimoji="0" lang="zh-CN" altLang="zh-CN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黑色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</a:t>
                      </a: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白色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灰色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L--5XL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（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80</a:t>
                      </a: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斤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--200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斤）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36563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id</a:t>
                      </a:r>
                      <a:r>
                        <a:rPr kumimoji="0" lang="zh-CN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有效时间</a:t>
                      </a:r>
                      <a:endParaRPr kumimoji="0" lang="zh-CN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30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联系人</a:t>
                      </a:r>
                      <a:endParaRPr kumimoji="0" lang="zh-CN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95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涵总</a:t>
                      </a:r>
                      <a:r>
                        <a:rPr lang="en-US" altLang="zh-CN" sz="195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13394344439</a:t>
                      </a:r>
                      <a:endParaRPr kumimoji="0" lang="en-US" altLang="zh-CN" sz="19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/>
                      <a:endParaRPr lang="zh-CN" altLang="en-US" sz="1950" b="1" dirty="0" smtClean="0"/>
                    </a:p>
                  </a:txBody>
                  <a:tcPr marL="74273" marR="74273" marT="37136" marB="371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</a:tbl>
          </a:graphicData>
        </a:graphic>
      </p:graphicFrame>
      <p:graphicFrame>
        <p:nvGraphicFramePr>
          <p:cNvPr id="14389" name="Group 53"/>
          <p:cNvGraphicFramePr>
            <a:graphicFrameLocks noGrp="1"/>
          </p:cNvGraphicFramePr>
          <p:nvPr/>
        </p:nvGraphicFramePr>
        <p:xfrm>
          <a:off x="73025" y="3298825"/>
          <a:ext cx="9659938" cy="3713163"/>
        </p:xfrm>
        <a:graphic>
          <a:graphicData uri="http://schemas.openxmlformats.org/drawingml/2006/table">
            <a:tbl>
              <a:tblPr/>
              <a:tblGrid>
                <a:gridCol w="9659938"/>
              </a:tblGrid>
              <a:tr h="3475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</a:rPr>
                        <a:t>产品卖点：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采用高密罗马棉面料，回弹力相比同款产品提高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50%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以上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  2.</a:t>
                      </a:r>
                      <a:r>
                        <a:rPr 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立体凹凸印花工艺，在面料上打造出立体感，搭配定位镶钻，只有实体专柜才有的轻奢工艺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   3.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3D剪裁，有型有款，简约百搭。 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     4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领口全部采用高弹力螺纹拼接，并且搭配包边工艺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  5.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面料</a:t>
                      </a:r>
                      <a:r>
                        <a:rPr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不起球，不掉色 触感舒适柔软</a:t>
                      </a:r>
                      <a:r>
                        <a:rPr 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。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   6. 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私家设计师采用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7D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剪裁技术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，</a:t>
                      </a:r>
                      <a:r>
                        <a:rPr 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不计成本做出好版型</a:t>
                      </a:r>
                      <a:endParaRPr lang="zh-CN" sz="1800" b="1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发货地：辽宁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发货时间：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72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小时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不包邮地区：新疆，西藏，青海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</a:rPr>
                        <a:t>库存：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</a:rPr>
                        <a:t>10000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</a:rPr>
                        <a:t>样品播完是否需要回收：是</a:t>
                      </a:r>
                      <a:endParaRPr kumimoji="0" lang="zh-CN" altLang="zh-CN" sz="18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29241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62548" y="2927985"/>
          <a:ext cx="9671050" cy="371475"/>
        </p:xfrm>
        <a:graphic>
          <a:graphicData uri="http://schemas.openxmlformats.org/drawingml/2006/table">
            <a:tbl>
              <a:tblPr/>
              <a:tblGrid>
                <a:gridCol w="967041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altLang="zh-CN" sz="1950" b="1" dirty="0" smtClean="0"/>
                    </a:p>
                  </a:txBody>
                  <a:tcPr marL="74273" marR="74273" marT="37136" marB="37136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384" name="Picture 4" descr="G:\desktop\zhibo\未标题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675438"/>
            <a:ext cx="9296400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cef008d04c06427549f3b2263f902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" y="571500"/>
            <a:ext cx="2376805" cy="23564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97" name="Group 6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3025" y="571500"/>
          <a:ext cx="9669463" cy="2230438"/>
        </p:xfrm>
        <a:graphic>
          <a:graphicData uri="http://schemas.openxmlformats.org/drawingml/2006/table">
            <a:tbl>
              <a:tblPr/>
              <a:tblGrid>
                <a:gridCol w="2392363"/>
                <a:gridCol w="1281112"/>
                <a:gridCol w="1108075"/>
                <a:gridCol w="1119505"/>
                <a:gridCol w="1188720"/>
                <a:gridCol w="1169988"/>
                <a:gridCol w="1409700"/>
              </a:tblGrid>
              <a:tr h="42545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74273" marR="74273" marT="37136" marB="371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商品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id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</a:t>
                      </a: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挂车链接）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: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55562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商品链接标题</a:t>
                      </a:r>
                      <a:endParaRPr kumimoji="0" lang="en-US" altLang="zh-CN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zh-CN" sz="190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大洋轻奢服饰</a:t>
                      </a:r>
                      <a:r>
                        <a:rPr lang="en-US" altLang="zh-CN" sz="190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2023</a:t>
                      </a:r>
                      <a:r>
                        <a:rPr lang="zh-CN" altLang="en-US" sz="190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新款条纹棉立体切割加镶钻重工半袖</a:t>
                      </a:r>
                      <a:r>
                        <a:rPr lang="en-US" altLang="zh-CN" sz="190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zzm6602</a:t>
                      </a:r>
                      <a:endParaRPr lang="en-US" altLang="zh-CN" sz="1900" b="1" smtClean="0">
                        <a:ln>
                          <a:noFill/>
                        </a:ln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953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直播价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49.9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元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佣金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12.5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元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佣金率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25%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规格</a:t>
                      </a:r>
                      <a:endParaRPr kumimoji="0" lang="zh-CN" altLang="zh-CN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黑色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L--5XL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（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80</a:t>
                      </a: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斤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--200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斤）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36563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id</a:t>
                      </a:r>
                      <a:r>
                        <a:rPr kumimoji="0" lang="zh-CN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有效时间</a:t>
                      </a:r>
                      <a:endParaRPr kumimoji="0" lang="zh-CN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30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联系人</a:t>
                      </a:r>
                      <a:endParaRPr kumimoji="0" lang="zh-CN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95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涵总</a:t>
                      </a:r>
                      <a:r>
                        <a:rPr lang="en-US" altLang="zh-CN" sz="195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13394344439</a:t>
                      </a:r>
                      <a:endParaRPr kumimoji="0" lang="en-US" altLang="zh-CN" sz="19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/>
                      <a:endParaRPr lang="zh-CN" altLang="en-US" sz="1950" b="1" dirty="0" smtClean="0"/>
                    </a:p>
                  </a:txBody>
                  <a:tcPr marL="74273" marR="74273" marT="37136" marB="371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</a:tbl>
          </a:graphicData>
        </a:graphic>
      </p:graphicFrame>
      <p:graphicFrame>
        <p:nvGraphicFramePr>
          <p:cNvPr id="14389" name="Group 53"/>
          <p:cNvGraphicFramePr>
            <a:graphicFrameLocks noGrp="1"/>
          </p:cNvGraphicFramePr>
          <p:nvPr/>
        </p:nvGraphicFramePr>
        <p:xfrm>
          <a:off x="73025" y="3298825"/>
          <a:ext cx="9659938" cy="3713163"/>
        </p:xfrm>
        <a:graphic>
          <a:graphicData uri="http://schemas.openxmlformats.org/drawingml/2006/table">
            <a:tbl>
              <a:tblPr/>
              <a:tblGrid>
                <a:gridCol w="9659938"/>
              </a:tblGrid>
              <a:tr h="3475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</a:rPr>
                        <a:t>产品卖点：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采用高密罗马棉面料，</a:t>
                      </a:r>
                      <a:r>
                        <a:rPr 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条纹花型为一体织造，绝非印花工艺，用不掉色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  2.5D</a:t>
                      </a:r>
                      <a:r>
                        <a:rPr 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激光切割图案，搭配定位钻，只有实体专柜才有的轻奢工艺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   3.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3D剪裁，有型有款，简约百搭。 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     4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领口全部采用高弹力螺纹拼接，并且搭配包边工艺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 5.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面料</a:t>
                      </a:r>
                      <a:r>
                        <a:rPr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不起球，不掉色 触感舒适柔软</a:t>
                      </a:r>
                      <a:r>
                        <a:rPr 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。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   6. 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私家设计师采用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7D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剪裁技术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，</a:t>
                      </a:r>
                      <a:r>
                        <a:rPr 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不计成本做出好版型</a:t>
                      </a:r>
                      <a:endParaRPr lang="zh-CN" sz="1800" b="1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发货地：辽宁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发货时间：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72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小时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不包邮地区：新疆，西藏，青海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</a:rPr>
                        <a:t>库存：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</a:rPr>
                        <a:t>10000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</a:rPr>
                        <a:t>样品播完是否需要回收：是</a:t>
                      </a:r>
                      <a:endParaRPr kumimoji="0" lang="zh-CN" altLang="zh-CN" sz="18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29241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62548" y="2927985"/>
          <a:ext cx="9671050" cy="371475"/>
        </p:xfrm>
        <a:graphic>
          <a:graphicData uri="http://schemas.openxmlformats.org/drawingml/2006/table">
            <a:tbl>
              <a:tblPr/>
              <a:tblGrid>
                <a:gridCol w="967041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altLang="zh-CN" sz="1950" b="1" dirty="0" smtClean="0"/>
                    </a:p>
                  </a:txBody>
                  <a:tcPr marL="74273" marR="74273" marT="37136" marB="37136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384" name="Picture 4" descr="G:\desktop\zhibo\未标题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675438"/>
            <a:ext cx="9296400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 descr="073cf31df6962400860f50354da5df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" y="571500"/>
            <a:ext cx="2175510" cy="23558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97" name="Group 6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3025" y="571500"/>
          <a:ext cx="9669463" cy="2230438"/>
        </p:xfrm>
        <a:graphic>
          <a:graphicData uri="http://schemas.openxmlformats.org/drawingml/2006/table">
            <a:tbl>
              <a:tblPr/>
              <a:tblGrid>
                <a:gridCol w="2392363"/>
                <a:gridCol w="1281112"/>
                <a:gridCol w="1108075"/>
                <a:gridCol w="1119505"/>
                <a:gridCol w="1188720"/>
                <a:gridCol w="1169988"/>
                <a:gridCol w="1409700"/>
              </a:tblGrid>
              <a:tr h="42545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74273" marR="74273" marT="37136" marB="371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商品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id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（</a:t>
                      </a:r>
                      <a:r>
                        <a:rPr kumimoji="0" lang="zh-CN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挂车链接）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: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5D6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555625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商品链接标题</a:t>
                      </a:r>
                      <a:endParaRPr kumimoji="0" lang="en-US" altLang="zh-CN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zh-CN" sz="190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大洋轻奢服饰</a:t>
                      </a:r>
                      <a:r>
                        <a:rPr lang="en-US" altLang="zh-CN" sz="190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2023</a:t>
                      </a:r>
                      <a:r>
                        <a:rPr lang="zh-CN" altLang="en-US" sz="190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新款重工激光小熊镶钻半袖</a:t>
                      </a:r>
                      <a:r>
                        <a:rPr lang="en-US" altLang="zh-CN" sz="190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XS-Y001</a:t>
                      </a:r>
                      <a:endParaRPr lang="en-US" altLang="zh-CN" sz="1900" b="1" smtClean="0">
                        <a:ln>
                          <a:noFill/>
                        </a:ln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953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直播价</a:t>
                      </a:r>
                      <a:endParaRPr kumimoji="0" lang="zh-CN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49.9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元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佣金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12.5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元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佣金率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25%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规格</a:t>
                      </a:r>
                      <a:endParaRPr kumimoji="0" lang="zh-CN" altLang="zh-CN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黑色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L--5XL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（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 80</a:t>
                      </a:r>
                      <a:r>
                        <a:rPr kumimoji="0" lang="zh-CN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斤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--200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a:t>斤）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微软雅黑" panose="020B0503020204020204" pitchFamily="34" charset="-122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36563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id</a:t>
                      </a:r>
                      <a:r>
                        <a:rPr kumimoji="0" lang="zh-CN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有效时间</a:t>
                      </a:r>
                      <a:endParaRPr kumimoji="0" lang="zh-CN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130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联系人</a:t>
                      </a:r>
                      <a:endParaRPr kumimoji="0" lang="zh-CN" alt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427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95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涵总</a:t>
                      </a:r>
                      <a:r>
                        <a:rPr lang="en-US" altLang="zh-CN" sz="1950" b="1" smtClean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13394344439</a:t>
                      </a:r>
                      <a:endParaRPr kumimoji="0" lang="en-US" altLang="zh-CN" sz="195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/>
                      <a:endParaRPr lang="zh-CN" altLang="en-US" sz="1950" b="1" dirty="0" smtClean="0"/>
                    </a:p>
                  </a:txBody>
                  <a:tcPr marL="74273" marR="74273" marT="37136" marB="371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</a:tbl>
          </a:graphicData>
        </a:graphic>
      </p:graphicFrame>
      <p:graphicFrame>
        <p:nvGraphicFramePr>
          <p:cNvPr id="14389" name="Group 53"/>
          <p:cNvGraphicFramePr>
            <a:graphicFrameLocks noGrp="1"/>
          </p:cNvGraphicFramePr>
          <p:nvPr/>
        </p:nvGraphicFramePr>
        <p:xfrm>
          <a:off x="73025" y="3298825"/>
          <a:ext cx="9659938" cy="3713163"/>
        </p:xfrm>
        <a:graphic>
          <a:graphicData uri="http://schemas.openxmlformats.org/drawingml/2006/table">
            <a:tbl>
              <a:tblPr/>
              <a:tblGrid>
                <a:gridCol w="9659938"/>
              </a:tblGrid>
              <a:tr h="3475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</a:rPr>
                        <a:t>产品卖点：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采用高密罗马棉面料，回弹力相比同款产品提高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50%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以上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  2.5D</a:t>
                      </a:r>
                      <a:r>
                        <a:rPr 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激光切割小熊图案，搭配定位钻，只有实体专柜才有的轻奢工艺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   3.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3D剪裁，有型有款，简约百搭。 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     4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领口全部采用高弹力螺纹拼接，并且搭配包边工艺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  5.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面料</a:t>
                      </a:r>
                      <a:r>
                        <a:rPr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不起球，不掉色 触感舒适柔软</a:t>
                      </a:r>
                      <a:r>
                        <a:rPr 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。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   6. 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私家设计师采用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7D</a:t>
                      </a:r>
                      <a:r>
                        <a:rPr lang="zh-CN" altLang="en-US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剪裁技术</a:t>
                      </a:r>
                      <a:r>
                        <a:rPr lang="en-US" alt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，</a:t>
                      </a:r>
                      <a:r>
                        <a:rPr lang="zh-CN" sz="1800" b="1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不计成本做出好版型</a:t>
                      </a:r>
                      <a:endParaRPr lang="zh-CN" sz="1800" b="1" smtClean="0">
                        <a:ln>
                          <a:noFill/>
                        </a:ln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发货地：辽宁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发货时间：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72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小时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  <a:sym typeface="+mn-ea"/>
                        </a:rPr>
                        <a:t>不包邮地区：新疆，西藏，青海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</a:rPr>
                        <a:t>库存：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</a:rPr>
                        <a:t>10000</a:t>
                      </a:r>
                      <a:endParaRPr kumimoji="0" lang="en-US" altLang="zh-CN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微软雅黑" panose="020B0503020204020204" pitchFamily="34" charset="-122"/>
                        </a:rPr>
                        <a:t>样品播完是否需要回收：是</a:t>
                      </a:r>
                      <a:endParaRPr kumimoji="0" lang="zh-CN" altLang="zh-CN" sz="18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1" i="0" u="sng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292413" marR="74273" marT="37136" marB="371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62548" y="2927985"/>
          <a:ext cx="9671050" cy="371475"/>
        </p:xfrm>
        <a:graphic>
          <a:graphicData uri="http://schemas.openxmlformats.org/drawingml/2006/table">
            <a:tbl>
              <a:tblPr/>
              <a:tblGrid>
                <a:gridCol w="967041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altLang="zh-CN" sz="1950" b="1" dirty="0" smtClean="0"/>
                    </a:p>
                  </a:txBody>
                  <a:tcPr marL="74273" marR="74273" marT="37136" marB="37136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4384" name="Picture 4" descr="G:\desktop\zhibo\未标题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6675438"/>
            <a:ext cx="9296400" cy="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 descr="f0425fbf3ea8d6d09966932c54056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" y="544830"/>
            <a:ext cx="2356485" cy="235648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f85dd838-729c-4c5d-8c99-dfefe8336ac0}"/>
  <p:tag name="TABLE_ENDDRAG_ORIGIN_RECT" val="760*273"/>
  <p:tag name="TABLE_ENDDRAG_RECT" val="5*259*760*273"/>
  <p:tag name="KSO_WM_BEAUTIFY_FLAG" val=""/>
</p:tagLst>
</file>

<file path=ppt/tags/tag1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p="http://schemas.openxmlformats.org/presentationml/2006/main">
  <p:tag name="COMMONDATA" val="eyJoZGlkIjoiYWI2NDM4NDRkOGFhMTdkYTk5NWNkYzBlN2NjNDhkMzEifQ=="/>
  <p:tag name="KSO_WPP_MARK_KEY" val="33a4657d-3225-43e0-ad44-f3818fe6ac21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p="http://schemas.openxmlformats.org/presentationml/2006/main">
  <p:tag name="KSO_WM_UNIT_TABLE_BEAUTIFY" val="smartTable{f85dd838-729c-4c5d-8c99-dfefe8336ac0}"/>
  <p:tag name="TABLE_ENDDRAG_ORIGIN_RECT" val="760*273"/>
  <p:tag name="TABLE_ENDDRAG_RECT" val="5*259*760*273"/>
  <p:tag name="KSO_WM_BEAUTIFY_FLAG" val="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UNIT_TABLE_BEAUTIFY" val="smartTable{f85dd838-729c-4c5d-8c99-dfefe8336ac0}"/>
  <p:tag name="TABLE_ENDDRAG_ORIGIN_RECT" val="760*273"/>
  <p:tag name="TABLE_ENDDRAG_RECT" val="5*259*760*273"/>
  <p:tag name="KSO_WM_BEAUTIFY_FLAG" val=""/>
</p:tagLst>
</file>

<file path=ppt/tags/tag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TABLE_BEAUTIFY" val="smartTable{f85dd838-729c-4c5d-8c99-dfefe8336ac0}"/>
  <p:tag name="TABLE_ENDDRAG_ORIGIN_RECT" val="760*273"/>
  <p:tag name="TABLE_ENDDRAG_RECT" val="5*259*760*273"/>
  <p:tag name="KSO_WM_BEAUTIFY_FLAG" val=""/>
</p:tagLst>
</file>

<file path=ppt/tags/tag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KSO_WM_UNIT_TABLE_BEAUTIFY" val="smartTable{f85dd838-729c-4c5d-8c99-dfefe8336ac0}"/>
  <p:tag name="TABLE_ENDDRAG_ORIGIN_RECT" val="760*273"/>
  <p:tag name="TABLE_ENDDRAG_RECT" val="5*259*760*273"/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2982</Words>
  <Application>WPS 演示</Application>
  <PresentationFormat>自定义</PresentationFormat>
  <Paragraphs>300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郎岭</cp:lastModifiedBy>
  <cp:revision>114</cp:revision>
  <dcterms:created xsi:type="dcterms:W3CDTF">2020-12-14T04:42:00Z</dcterms:created>
  <dcterms:modified xsi:type="dcterms:W3CDTF">2023-03-15T06:12:19Z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8716885C87D341358819CD45C467B0E0</vt:lpwstr>
  </property>
  <property fmtid="{D5CDD505-2E9C-101B-9397-08002B2CF9AE}" pid="4" name="KSOSaveFontToCloudKey">
    <vt:lpwstr>1215813166_btnclosed</vt:lpwstr>
  </property>
</Properties>
</file>