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</p:sldIdLst>
  <p:sldSz type="screen16x9" cy="6858000" cx="12192000"/>
  <p:notesSz cx="6858000" cy="9144000"/>
  <p:defaultTextStyle>
    <a:defPPr>
      <a:defRPr lang="zh-CN"/>
    </a:defPPr>
    <a:lvl1pPr algn="l" defTabSz="914400" eaLnBrk="1" fontAlgn="base" hangingPunct="1" indent="0" latinLnBrk="0" lvl="0" marL="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algn="l" defTabSz="914400" eaLnBrk="1" fontAlgn="base" hangingPunct="1" indent="0" latinLnBrk="0" lvl="1" marL="4572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algn="l" defTabSz="914400" eaLnBrk="1" fontAlgn="base" hangingPunct="1" indent="0" latinLnBrk="0" lvl="2" marL="9144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algn="l" defTabSz="914400" eaLnBrk="1" fontAlgn="base" hangingPunct="1" indent="0" latinLnBrk="0" lvl="3" marL="13716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algn="l" defTabSz="914400" eaLnBrk="1" fontAlgn="base" hangingPunct="1" indent="0" latinLnBrk="0" lvl="4" marL="18288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algn="l" defTabSz="914400" eaLnBrk="1" fontAlgn="base" hangingPunct="1" indent="0" latinLnBrk="0" lvl="5" marL="22860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algn="l" defTabSz="914400" eaLnBrk="1" fontAlgn="base" hangingPunct="1" indent="0" latinLnBrk="0" lvl="6" marL="27432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algn="l" defTabSz="914400" eaLnBrk="1" fontAlgn="base" hangingPunct="1" indent="0" latinLnBrk="0" lvl="7" marL="32004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algn="l" defTabSz="914400" eaLnBrk="1" fontAlgn="base" hangingPunct="1" indent="0" latinLnBrk="0" lvl="8" marL="3657600" rtl="0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刘利娜" initials="刘" lastIdx="2" clrIdx="4"/>
  <p:cmAuthor id="2" name="Administrator" initials="A" lastIdx="2" clrIdx="0"/>
  <p:cmAuthor id="3" name="EDZ" initials="E" lastIdx="1" clrIdx="5"/>
  <p:cmAuthor id="4" name="作者" initials="作" lastIdx="0" clrIdx="1"/>
  <p:cmAuthor id="5" name="ywwl" initials="y" lastIdx="2" clrIdx="2"/>
  <p:cmAuthor id="6" name="王习习" initials="王" lastIdx="2" clrIdx="0"/>
  <p:cmAuthor id="7" name="fafa" initials="f" lastIdx="2" clrIdx="1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3778"/>
    <p:restoredTop sz="94660"/>
  </p:normalViewPr>
  <p:slideViewPr>
    <p:cSldViewPr showGuides="1" snapToGrid="0">
      <p:cViewPr varScale="1">
        <p:scale>
          <a:sx n="66" d="100"/>
          <a:sy n="66" d="100"/>
        </p:scale>
        <p:origin x="716" y="40"/>
      </p:cViewPr>
      <p:guideLst>
        <p:guide orient="horz" pos="2160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commentAuthors" Target="commentAuthor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pPr fontAlgn="base"/>
            <a:endParaRPr altLang="en-US" lang="zh-CN" noProof="1" strike="noStrike"/>
          </a:p>
        </p:txBody>
      </p:sp>
      <p:sp>
        <p:nvSpPr>
          <p:cNvPr id="104872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727" name="幻灯片图像占位符 3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/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728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/>
          <a:noFill/>
          <a:ln w="9525">
            <a:noFill/>
          </a:ln>
        </p:spPr>
        <p:txBody>
          <a:bodyPr anchor="t" anchorCtr="0" bIns="45720" lIns="91440" rIns="91440" tIns="45720" vert="horz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2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pPr fontAlgn="base"/>
            <a:endParaRPr altLang="en-US" lang="zh-CN" noProof="1" strike="noStrike"/>
          </a:p>
        </p:txBody>
      </p:sp>
      <p:sp>
        <p:nvSpPr>
          <p:cNvPr id="104873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anchor="b" anchorCtr="0" bIns="46800" lIns="90000" rIns="90000" tIns="4680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altLang="en-US" lang="zh-CN" noProof="1" strike="noStrike"/>
              <a:t>单击此处编辑标题</a:t>
            </a:r>
            <a:endParaRPr altLang="en-US" lang="zh-CN" noProof="1" strike="noStrike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bIns="46800" lIns="90000" rIns="90000" tIns="46800">
            <a:normAutofit/>
          </a:bodyPr>
          <a:lstStyle>
            <a:lvl1pPr algn="ctr" indent="0" marL="0">
              <a:lnSpc>
                <a:spcPct val="110000"/>
              </a:lnSpc>
              <a:buNone/>
              <a:defRPr sz="2400" spc="2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pPr fontAlgn="auto"/>
            <a:r>
              <a:rPr altLang="en-US" lang="zh-CN" noProof="1" strike="noStrike"/>
              <a:t>单击此处编辑副标题</a:t>
            </a:r>
            <a:endParaRPr altLang="en-US" lang="zh-CN" noProof="1" strike="noStrike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fontAlgn="auto" lvl="0"/>
            <a:r>
              <a:rPr altLang="en-US" lang="zh-CN" noProof="1" strike="noStrike"/>
              <a:t>单击此处编辑母版文本样式</a:t>
            </a:r>
            <a:endParaRPr altLang="en-US" lang="zh-CN" noProof="1" strike="noStrike"/>
          </a:p>
          <a:p>
            <a:pPr fontAlgn="auto" lvl="1"/>
            <a:r>
              <a:rPr altLang="en-US" lang="zh-CN" noProof="1" strike="noStrike"/>
              <a:t>第二级</a:t>
            </a:r>
            <a:endParaRPr altLang="en-US" lang="zh-CN" noProof="1" strike="noStrike"/>
          </a:p>
          <a:p>
            <a:pPr fontAlgn="auto" lvl="2"/>
            <a:r>
              <a:rPr altLang="en-US" lang="zh-CN" noProof="1" strike="noStrike"/>
              <a:t>第三级</a:t>
            </a:r>
            <a:endParaRPr altLang="en-US" lang="zh-CN" noProof="1" strike="noStrike"/>
          </a:p>
          <a:p>
            <a:pPr fontAlgn="auto" lvl="3"/>
            <a:r>
              <a:rPr altLang="en-US" lang="zh-CN" noProof="1" strike="noStrike"/>
              <a:t>第四级</a:t>
            </a:r>
            <a:endParaRPr altLang="en-US" lang="zh-CN" noProof="1" strike="noStrike"/>
          </a:p>
          <a:p>
            <a:pPr fontAlgn="auto" lvl="4"/>
            <a:r>
              <a:rPr altLang="en-US" lang="zh-CN" noProof="1" strike="noStrike"/>
              <a:t>第五级</a:t>
            </a:r>
            <a:endParaRPr altLang="en-US" lang="zh-CN" noProof="1" strike="noStrike"/>
          </a:p>
        </p:txBody>
      </p:sp>
      <p:sp>
        <p:nvSpPr>
          <p:cNvPr id="1048694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95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ctr">
              <a:defRPr sz="6000"/>
            </a:lvl1pPr>
          </a:lstStyle>
          <a:p>
            <a:pPr fontAlgn="auto" lvl="0"/>
            <a:r>
              <a:rPr noProof="1" strike="noStrike">
                <a:sym typeface="+mn-ea"/>
              </a:rPr>
              <a:t>单击此处编辑标题</a:t>
            </a:r>
            <a:endParaRPr noProof="1" strike="noStrike">
              <a:sym typeface="+mn-ea"/>
            </a:endParaRPr>
          </a:p>
        </p:txBody>
      </p:sp>
      <p:sp>
        <p:nvSpPr>
          <p:cNvPr id="1048679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bIns="46800" lIns="90000" rIns="90000" t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fontAlgn="auto" lvl="0"/>
            <a:r>
              <a:rPr altLang="en-US" lang="zh-CN" noProof="1" strike="noStrike"/>
              <a:t>单击此处编辑母版文本样式</a:t>
            </a:r>
            <a:endParaRPr altLang="en-US" lang="zh-CN" noProof="1" strike="noStrike"/>
          </a:p>
        </p:txBody>
      </p:sp>
      <p:sp>
        <p:nvSpPr>
          <p:cNvPr id="1048680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81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682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单击此处编辑母版标题样式</a:t>
            </a:r>
            <a:endParaRPr noProof="1" strike="noStrike">
              <a:sym typeface="+mn-ea"/>
            </a:endParaRPr>
          </a:p>
        </p:txBody>
      </p:sp>
      <p:sp>
        <p:nvSpPr>
          <p:cNvPr id="1048684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bIns="46800" lIns="90000" rIns="90000" rtlCol="0" tIns="4680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单击此处编辑母版文本样式</a:t>
            </a:r>
            <a:endParaRPr noProof="1" strike="noStrike">
              <a:sym typeface="+mn-ea"/>
            </a:endParaRPr>
          </a:p>
          <a:p>
            <a:pPr fontAlgn="auto" lvl="1"/>
            <a:r>
              <a:rPr noProof="1" strike="noStrike">
                <a:sym typeface="+mn-ea"/>
              </a:rPr>
              <a:t>第二级</a:t>
            </a:r>
            <a:endParaRPr noProof="1" strike="noStrike">
              <a:sym typeface="+mn-ea"/>
            </a:endParaRPr>
          </a:p>
          <a:p>
            <a:pPr fontAlgn="auto" lvl="2"/>
            <a:r>
              <a:rPr noProof="1" strike="noStrike">
                <a:sym typeface="+mn-ea"/>
              </a:rPr>
              <a:t>第三级</a:t>
            </a:r>
            <a:endParaRPr noProof="1" strike="noStrike">
              <a:sym typeface="+mn-ea"/>
            </a:endParaRPr>
          </a:p>
          <a:p>
            <a:pPr fontAlgn="auto" lvl="3"/>
            <a:r>
              <a:rPr noProof="1" strike="noStrike">
                <a:sym typeface="+mn-ea"/>
              </a:rPr>
              <a:t>第四级</a:t>
            </a:r>
            <a:endParaRPr noProof="1" strike="noStrike">
              <a:sym typeface="+mn-ea"/>
            </a:endParaRPr>
          </a:p>
          <a:p>
            <a:pPr fontAlgn="auto" lvl="4"/>
            <a:r>
              <a:rPr noProof="1" strike="noStrike">
                <a:sym typeface="+mn-ea"/>
              </a:rPr>
              <a:t>第五级</a:t>
            </a:r>
            <a:endParaRPr noProof="1" strike="noStrike">
              <a:sym typeface="+mn-ea"/>
            </a:endParaRPr>
          </a:p>
        </p:txBody>
      </p:sp>
      <p:sp>
        <p:nvSpPr>
          <p:cNvPr id="10486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6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anchor="b" anchorCtr="0" bIns="46800" lIns="90000" rIns="90000" tIns="46800">
            <a:normAutofit/>
          </a:bodyPr>
          <a:lstStyle>
            <a:lvl1pPr>
              <a:defRPr sz="4400"/>
            </a:lvl1pPr>
          </a:lstStyle>
          <a:p>
            <a:pPr fontAlgn="auto"/>
            <a:r>
              <a:rPr altLang="en-US" lang="zh-CN" noProof="1" strike="noStrike"/>
              <a:t>单击此处编辑标题</a:t>
            </a:r>
            <a:endParaRPr altLang="en-US" lang="zh-CN" noProof="1" strike="noStrike"/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bIns="46800" lIns="90000" rIns="90000" tIns="46800">
            <a:normAutofit/>
          </a:bodyPr>
          <a:lstStyle>
            <a:lvl1pPr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 lvl="0"/>
            <a:r>
              <a:rPr altLang="en-US" lang="zh-CN" noProof="1" strike="noStrike"/>
              <a:t>单击此处编辑文本</a:t>
            </a:r>
            <a:endParaRPr altLang="en-US" lang="zh-CN" noProof="1" strike="noStrike"/>
          </a:p>
        </p:txBody>
      </p:sp>
      <p:sp>
        <p:nvSpPr>
          <p:cNvPr id="10486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7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7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单击此处编辑母版标题样式</a:t>
            </a:r>
            <a:endParaRPr noProof="1" strike="noStrike">
              <a:sym typeface="+mn-ea"/>
            </a:endParaRPr>
          </a:p>
        </p:txBody>
      </p:sp>
      <p:sp>
        <p:nvSpPr>
          <p:cNvPr id="104870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bIns="46800" lIns="90000" rIns="90000" rtlCol="0" tIns="4680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单击此处编辑母版文本样式</a:t>
            </a:r>
            <a:endParaRPr noProof="1" strike="noStrike">
              <a:sym typeface="+mn-ea"/>
            </a:endParaRPr>
          </a:p>
          <a:p>
            <a:pPr fontAlgn="auto" lvl="1"/>
            <a:r>
              <a:rPr noProof="1" strike="noStrike">
                <a:sym typeface="+mn-ea"/>
              </a:rPr>
              <a:t>第二级</a:t>
            </a:r>
            <a:endParaRPr noProof="1" strike="noStrike">
              <a:sym typeface="+mn-ea"/>
            </a:endParaRPr>
          </a:p>
          <a:p>
            <a:pPr fontAlgn="auto" lvl="2"/>
            <a:r>
              <a:rPr noProof="1" strike="noStrike">
                <a:sym typeface="+mn-ea"/>
              </a:rPr>
              <a:t>第三级</a:t>
            </a:r>
            <a:endParaRPr noProof="1" strike="noStrike">
              <a:sym typeface="+mn-ea"/>
            </a:endParaRPr>
          </a:p>
          <a:p>
            <a:pPr fontAlgn="auto" lvl="3"/>
            <a:r>
              <a:rPr noProof="1" strike="noStrike">
                <a:sym typeface="+mn-ea"/>
              </a:rPr>
              <a:t>第四级</a:t>
            </a:r>
            <a:endParaRPr noProof="1" strike="noStrike">
              <a:sym typeface="+mn-ea"/>
            </a:endParaRPr>
          </a:p>
          <a:p>
            <a:pPr fontAlgn="auto" lvl="4"/>
            <a:r>
              <a:rPr noProof="1" strike="noStrike">
                <a:sym typeface="+mn-ea"/>
              </a:rPr>
              <a:t>第五级</a:t>
            </a:r>
            <a:endParaRPr noProof="1" strike="noStrike">
              <a:sym typeface="+mn-ea"/>
            </a:endParaRPr>
          </a:p>
        </p:txBody>
      </p:sp>
      <p:sp>
        <p:nvSpPr>
          <p:cNvPr id="104870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bIns="46800" lIns="90000" rIns="90000" tIns="46800">
            <a:normAutofit/>
          </a:bodyPr>
          <a:p>
            <a:pPr fontAlgn="auto" lvl="0"/>
            <a:r>
              <a:rPr altLang="en-US" lang="zh-CN" noProof="1" strike="noStrike"/>
              <a:t>单击此处编辑母版文本样式</a:t>
            </a:r>
            <a:endParaRPr altLang="en-US" lang="zh-CN" noProof="1" strike="noStrike"/>
          </a:p>
          <a:p>
            <a:pPr fontAlgn="auto" lvl="1"/>
            <a:r>
              <a:rPr altLang="en-US" lang="zh-CN" noProof="1" strike="noStrike"/>
              <a:t>第二级</a:t>
            </a:r>
            <a:endParaRPr altLang="en-US" lang="zh-CN" noProof="1" strike="noStrike"/>
          </a:p>
          <a:p>
            <a:pPr fontAlgn="auto" lvl="2"/>
            <a:r>
              <a:rPr altLang="en-US" lang="zh-CN" noProof="1" strike="noStrike"/>
              <a:t>第三级</a:t>
            </a:r>
            <a:endParaRPr altLang="en-US" lang="zh-CN" noProof="1" strike="noStrike"/>
          </a:p>
          <a:p>
            <a:pPr fontAlgn="auto" lvl="3"/>
            <a:r>
              <a:rPr altLang="en-US" lang="zh-CN" noProof="1" strike="noStrike"/>
              <a:t>第四级</a:t>
            </a:r>
            <a:endParaRPr altLang="en-US" lang="zh-CN" noProof="1" strike="noStrike"/>
          </a:p>
          <a:p>
            <a:pPr fontAlgn="auto" lvl="4"/>
            <a:r>
              <a:rPr altLang="en-US" lang="zh-CN" noProof="1" strike="noStrike"/>
              <a:t>第五级</a:t>
            </a:r>
            <a:endParaRPr altLang="en-US" lang="zh-CN" noProof="1" strike="noStrike"/>
          </a:p>
        </p:txBody>
      </p:sp>
      <p:sp>
        <p:nvSpPr>
          <p:cNvPr id="104870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70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70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单击此处编辑母版标题样式</a:t>
            </a:r>
            <a:endParaRPr noProof="1" strike="noStrike">
              <a:sym typeface="+mn-ea"/>
            </a:endParaRPr>
          </a:p>
        </p:txBody>
      </p:sp>
      <p:sp>
        <p:nvSpPr>
          <p:cNvPr id="1048709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anchor="t" anchorCtr="0" bIns="38100" lIns="101600" rIns="76200" tIns="38100">
            <a:normAutofit/>
          </a:bodyPr>
          <a:lstStyle>
            <a:lvl1pPr indent="0" marL="0">
              <a:lnSpc>
                <a:spcPct val="100000"/>
              </a:lnSpc>
              <a:buNone/>
              <a:defRPr b="1" sz="20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fontAlgn="auto" lvl="0"/>
            <a:r>
              <a:rPr altLang="en-US" lang="zh-CN" noProof="1" strike="noStrike"/>
              <a:t>单击此处编辑文本</a:t>
            </a:r>
            <a:endParaRPr altLang="en-US" lang="zh-CN" noProof="1" strike="noStrike"/>
          </a:p>
        </p:txBody>
      </p:sp>
      <p:sp>
        <p:nvSpPr>
          <p:cNvPr id="1048710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bIns="0" lIns="101600" rIns="82550" rtlCol="0" tIns="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单击此处编辑母版文本样式</a:t>
            </a:r>
            <a:endParaRPr noProof="1" strike="noStrike">
              <a:sym typeface="+mn-ea"/>
            </a:endParaRPr>
          </a:p>
          <a:p>
            <a:pPr fontAlgn="auto" lvl="1"/>
            <a:r>
              <a:rPr noProof="1" strike="noStrike">
                <a:sym typeface="+mn-ea"/>
              </a:rPr>
              <a:t>第二级</a:t>
            </a:r>
            <a:endParaRPr noProof="1" strike="noStrike">
              <a:sym typeface="+mn-ea"/>
            </a:endParaRPr>
          </a:p>
          <a:p>
            <a:pPr fontAlgn="auto" lvl="2"/>
            <a:r>
              <a:rPr noProof="1" strike="noStrike">
                <a:sym typeface="+mn-ea"/>
              </a:rPr>
              <a:t>第三级</a:t>
            </a:r>
            <a:endParaRPr noProof="1" strike="noStrike">
              <a:sym typeface="+mn-ea"/>
            </a:endParaRPr>
          </a:p>
          <a:p>
            <a:pPr fontAlgn="auto" lvl="3"/>
            <a:r>
              <a:rPr noProof="1" strike="noStrike">
                <a:sym typeface="+mn-ea"/>
              </a:rPr>
              <a:t>第四级</a:t>
            </a:r>
            <a:endParaRPr noProof="1" strike="noStrike">
              <a:sym typeface="+mn-ea"/>
            </a:endParaRPr>
          </a:p>
          <a:p>
            <a:pPr fontAlgn="auto" lvl="4"/>
            <a:r>
              <a:rPr noProof="1" strike="noStrike">
                <a:sym typeface="+mn-ea"/>
              </a:rPr>
              <a:t>第五级</a:t>
            </a:r>
            <a:endParaRPr noProof="1" strike="noStrike">
              <a:sym typeface="+mn-ea"/>
            </a:endParaRPr>
          </a:p>
        </p:txBody>
      </p:sp>
      <p:sp>
        <p:nvSpPr>
          <p:cNvPr id="1048711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anchor="t" anchorCtr="0" bIns="38100" lIns="101600" rIns="76200" rtlCol="0" tIns="38100" vert="horz">
            <a:normAutofit/>
          </a:bodyPr>
          <a:lstStyle>
            <a:lvl1pPr indent="0" marL="0">
              <a:lnSpc>
                <a:spcPct val="100000"/>
              </a:lnSpc>
              <a:buNone/>
              <a:defRPr b="1" sz="20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fontAlgn="auto" lvl="0"/>
            <a:r>
              <a:rPr noProof="1" strike="noStrike">
                <a:sym typeface="+mn-ea"/>
              </a:rPr>
              <a:t>单击此处编辑文本</a:t>
            </a:r>
            <a:endParaRPr noProof="1" strike="noStrike">
              <a:sym typeface="+mn-ea"/>
            </a:endParaRPr>
          </a:p>
        </p:txBody>
      </p:sp>
      <p:sp>
        <p:nvSpPr>
          <p:cNvPr id="1048712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bIns="0" lIns="101600" rIns="82550" rtlCol="0" tIns="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单击此处编辑母版文本样式</a:t>
            </a:r>
            <a:endParaRPr noProof="1" strike="noStrike">
              <a:sym typeface="+mn-ea"/>
            </a:endParaRPr>
          </a:p>
          <a:p>
            <a:pPr fontAlgn="auto" lvl="1"/>
            <a:r>
              <a:rPr noProof="1" strike="noStrike">
                <a:sym typeface="+mn-ea"/>
              </a:rPr>
              <a:t>第二级</a:t>
            </a:r>
            <a:endParaRPr noProof="1" strike="noStrike">
              <a:sym typeface="+mn-ea"/>
            </a:endParaRPr>
          </a:p>
          <a:p>
            <a:pPr fontAlgn="auto" lvl="2"/>
            <a:r>
              <a:rPr noProof="1" strike="noStrike">
                <a:sym typeface="+mn-ea"/>
              </a:rPr>
              <a:t>第三级</a:t>
            </a:r>
            <a:endParaRPr noProof="1" strike="noStrike">
              <a:sym typeface="+mn-ea"/>
            </a:endParaRPr>
          </a:p>
          <a:p>
            <a:pPr fontAlgn="auto" lvl="3"/>
            <a:r>
              <a:rPr noProof="1" strike="noStrike">
                <a:sym typeface="+mn-ea"/>
              </a:rPr>
              <a:t>第四级</a:t>
            </a:r>
            <a:endParaRPr noProof="1" strike="noStrike">
              <a:sym typeface="+mn-ea"/>
            </a:endParaRPr>
          </a:p>
          <a:p>
            <a:pPr fontAlgn="auto" lvl="4"/>
            <a:r>
              <a:rPr noProof="1" strike="noStrike">
                <a:sym typeface="+mn-ea"/>
              </a:rPr>
              <a:t>第五级</a:t>
            </a:r>
            <a:endParaRPr noProof="1" strike="noStrike">
              <a:sym typeface="+mn-ea"/>
            </a:endParaRPr>
          </a:p>
        </p:txBody>
      </p:sp>
      <p:sp>
        <p:nvSpPr>
          <p:cNvPr id="104871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71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71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fontAlgn="auto" lvl="0"/>
            <a:r>
              <a:rPr noProof="1" strike="noStrike">
                <a:sym typeface="+mn-ea"/>
              </a:rPr>
              <a:t>单击此处编辑母版标题样式</a:t>
            </a:r>
            <a:endParaRPr noProof="1" strike="noStrike">
              <a:sym typeface="+mn-ea"/>
            </a:endParaRPr>
          </a:p>
        </p:txBody>
      </p:sp>
      <p:sp>
        <p:nvSpPr>
          <p:cNvPr id="104867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7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67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71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71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bIns="46800" lIns="90000" rIns="90000" rtlCol="0" tIns="46800" vert="horz">
            <a:normAutofit/>
          </a:bodyPr>
          <a:lstStyle>
            <a:lvl1pPr>
              <a:buNone/>
              <a:defRPr sz="1600"/>
            </a:lvl1pPr>
          </a:lstStyle>
          <a:p>
            <a:pPr fontAlgn="auto" lvl="0"/>
            <a:endParaRPr noProof="1" strike="noStrike">
              <a:sym typeface="+mn-ea"/>
            </a:endParaRPr>
          </a:p>
        </p:txBody>
      </p:sp>
      <p:sp>
        <p:nvSpPr>
          <p:cNvPr id="1048720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bIns="46800" lIns="90000" rIns="90000" rtlCol="0" tIns="46800" vert="horz">
            <a:normAutofit/>
          </a:bodyPr>
          <a:lstStyle>
            <a:lvl1pPr>
              <a:buNone/>
              <a:defRPr sz="1600"/>
            </a:lvl1pPr>
          </a:lstStyle>
          <a:p>
            <a:pPr fontAlgn="auto" lvl="0"/>
            <a:r>
              <a:rPr noProof="1" strike="noStrike">
                <a:sym typeface="+mn-ea"/>
              </a:rPr>
              <a:t>单击此处编辑母版文本样式</a:t>
            </a:r>
            <a:endParaRPr noProof="1" strike="noStrike">
              <a:sym typeface="+mn-ea"/>
            </a:endParaRPr>
          </a:p>
        </p:txBody>
      </p:sp>
      <p:sp>
        <p:nvSpPr>
          <p:cNvPr id="1048721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altLang="en-US" lang="zh-CN" noProof="1" strike="noStrike"/>
              <a:t>单击此处编辑母版标题样式</a:t>
            </a:r>
            <a:endParaRPr altLang="en-US" lang="zh-CN" noProof="1" strike="noStrike"/>
          </a:p>
        </p:txBody>
      </p:sp>
      <p:sp>
        <p:nvSpPr>
          <p:cNvPr id="104872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7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7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anchor="ctr" anchorCtr="0" bIns="46800" lIns="90000" rIns="90000" rtlCol="0" tIns="46800" vert="eaVert">
            <a:normAutofit/>
          </a:bodyPr>
          <a:lstStyle>
            <a:lvl1pPr>
              <a:buNone/>
              <a:defRPr sz="2800"/>
            </a:lvl1pPr>
          </a:lstStyle>
          <a:p>
            <a:pPr fontAlgn="auto" lvl="0"/>
            <a:r>
              <a:rPr noProof="1" strike="noStrike">
                <a:sym typeface="+mn-ea"/>
              </a:rPr>
              <a:t>单击此处编辑标题</a:t>
            </a:r>
            <a:endParaRPr noProof="1" strike="noStrike">
              <a:sym typeface="+mn-ea"/>
            </a:endParaRPr>
          </a:p>
        </p:txBody>
      </p:sp>
      <p:sp>
        <p:nvSpPr>
          <p:cNvPr id="104868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bIns="46800" lIns="46800" rIns="46800" tIns="46800" vert="eaVert"/>
          <a:lstStyle>
            <a:lvl1pPr indent="-228600" marL="228600">
              <a:spcAft>
                <a:spcPts val="1000"/>
              </a:spcAft>
              <a:defRPr spc="300"/>
            </a:lvl1pPr>
            <a:lvl2pPr indent="-228600" marL="685800">
              <a:defRPr spc="300"/>
            </a:lvl2pPr>
            <a:lvl3pPr indent="-228600" marL="1143000">
              <a:defRPr spc="300"/>
            </a:lvl3pPr>
            <a:lvl4pPr indent="-228600" marL="1600200">
              <a:defRPr spc="300"/>
            </a:lvl4pPr>
            <a:lvl5pPr indent="-228600" marL="2057400">
              <a:defRPr spc="300"/>
            </a:lvl5pPr>
          </a:lstStyle>
          <a:p>
            <a:pPr fontAlgn="auto" lvl="0"/>
            <a:r>
              <a:rPr altLang="en-US" lang="zh-CN" noProof="1" strike="noStrike"/>
              <a:t>单击此处编辑母版文本样式</a:t>
            </a:r>
            <a:endParaRPr altLang="en-US" lang="zh-CN" noProof="1" strike="noStrike"/>
          </a:p>
          <a:p>
            <a:pPr fontAlgn="auto" lvl="1"/>
            <a:r>
              <a:rPr altLang="en-US" lang="zh-CN" noProof="1" strike="noStrike"/>
              <a:t>第二级</a:t>
            </a:r>
            <a:endParaRPr altLang="en-US" lang="zh-CN" noProof="1" strike="noStrike"/>
          </a:p>
          <a:p>
            <a:pPr fontAlgn="auto" lvl="2"/>
            <a:r>
              <a:rPr altLang="en-US" lang="zh-CN" noProof="1" strike="noStrike"/>
              <a:t>第三级</a:t>
            </a:r>
            <a:endParaRPr altLang="en-US" lang="zh-CN" noProof="1" strike="noStrike"/>
          </a:p>
          <a:p>
            <a:pPr fontAlgn="auto" lvl="3"/>
            <a:r>
              <a:rPr altLang="en-US" lang="zh-CN" noProof="1" strike="noStrike"/>
              <a:t>第四级</a:t>
            </a:r>
            <a:endParaRPr altLang="en-US" lang="zh-CN" noProof="1" strike="noStrike"/>
          </a:p>
          <a:p>
            <a:pPr fontAlgn="auto" lvl="4"/>
            <a:r>
              <a:rPr altLang="en-US" lang="zh-CN" noProof="1" strike="noStrike"/>
              <a:t>第五级</a:t>
            </a:r>
            <a:endParaRPr altLang="en-US" lang="zh-CN" noProof="1" strike="noStrike"/>
          </a:p>
        </p:txBody>
      </p:sp>
      <p:sp>
        <p:nvSpPr>
          <p:cNvPr id="10486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6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altLang="en-US" lang="zh-CN" noProof="1" strike="noStrike"/>
          </a:p>
        </p:txBody>
      </p:sp>
      <p:sp>
        <p:nvSpPr>
          <p:cNvPr id="10486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/>
          <a:noFill/>
          <a:ln w="9525">
            <a:noFill/>
          </a:ln>
        </p:spPr>
        <p:txBody>
          <a:bodyPr anchor="ctr" anchorCtr="0" bIns="46990" lIns="90170" rIns="90170" tIns="46990" vert="horz"/>
          <a:p>
            <a:pPr lvl="0"/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/>
          <a:noFill/>
          <a:ln w="9525">
            <a:noFill/>
          </a:ln>
        </p:spPr>
        <p:txBody>
          <a:bodyPr anchor="t" anchorCtr="0" bIns="46800" lIns="90000" rIns="90000" tIns="46800" vert="horz"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>
              <a:defRPr baseline="0"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baseline="0"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altLang="en-US" lang="zh-CN" noProof="1" strike="noStrike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>
              <a:defRPr baseline="0"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altLang="en-US" lang="zh-CN" noProof="1" strike="noStrike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altLang="en-US" lang="zh-CN" noProof="1" strike="noStrik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aseline="0" b="1" cap="none" sz="3600" kern="1200" normalizeH="0" spc="30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baseline="0" cap="none" sz="18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algn="l" defTabSz="914400" eaLnBrk="1" fontAlgn="auto" hangingPunct="1" indent="-228600" latinLnBrk="0" marL="685800" rtl="0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algn="l" pos="1609725"/>
          <a:tab algn="l" pos="1609725"/>
          <a:tab algn="l" pos="1609725"/>
          <a:tab algn="l" pos="1609725"/>
        </a:tabLst>
        <a:defRPr baseline="0" cap="none" sz="16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algn="l" defTabSz="914400" eaLnBrk="1" fontAlgn="auto" hangingPunct="1" indent="-228600" latinLnBrk="0" marL="1143000" rtl="0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baseline="0" cap="none" sz="16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algn="l" defTabSz="914400" eaLnBrk="1" fontAlgn="auto" hangingPunct="1" indent="-228600" latinLnBrk="0" marL="1600200" rtl="0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baseline="0" cap="none" sz="14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algn="l" defTabSz="914400" eaLnBrk="1" fontAlgn="auto" hangingPunct="1" indent="-228600" latinLnBrk="0" marL="2057400" rtl="0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baseline="0" cap="none" sz="14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文本框 3"/>
          <p:cNvSpPr txBox="1"/>
          <p:nvPr/>
        </p:nvSpPr>
        <p:spPr>
          <a:xfrm>
            <a:off x="460375" y="2178368"/>
            <a:ext cx="6924675" cy="4917440"/>
          </a:xfrm>
          <a:prstGeom prst="rect"/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1.品牌名称：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运动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星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2.产品规格：</a:t>
            </a:r>
            <a:r>
              <a:rPr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36~45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码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白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蓝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白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绿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</a:t>
            </a:r>
            <a:b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3.产品痛点：欧美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潮流，时尚版型，应季新款，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吸墨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贴片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大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底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产品卖点：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一、版型由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多位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知名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设计师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联合设计，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专利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外观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理念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二、采用新研发的耐用舒适超纤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和进口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料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吸墨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贴片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大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鞋底手工冷粘组合而成。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三、当季新款，</a:t>
            </a:r>
            <a:r>
              <a:rPr altLang="en-US" b="1" sz="1600" 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加绒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舒适内里，参考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国际大牌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设计理念，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经过半年多的沉淀而设计出的鞋面图案，具有独特的国际时尚风味，潮流百搭。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四、进口爆米花鞋底，穿着跟踩在棉花一样，舒适轻弹。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五、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风化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渐变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技术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处理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时尚感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舒适度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包裹性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兼具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适用人群：男女通用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生产日期及保质期：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202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31" name="文本框 4"/>
          <p:cNvSpPr txBox="1"/>
          <p:nvPr/>
        </p:nvSpPr>
        <p:spPr>
          <a:xfrm>
            <a:off x="4071938" y="192088"/>
            <a:ext cx="1198562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2" name="文本框 5"/>
          <p:cNvSpPr txBox="1"/>
          <p:nvPr/>
        </p:nvSpPr>
        <p:spPr>
          <a:xfrm>
            <a:off x="1282700" y="688975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3" name="文本框 6"/>
          <p:cNvSpPr txBox="1"/>
          <p:nvPr/>
        </p:nvSpPr>
        <p:spPr>
          <a:xfrm>
            <a:off x="4070350" y="688975"/>
            <a:ext cx="12096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4" name="文本框 8"/>
          <p:cNvSpPr txBox="1"/>
          <p:nvPr/>
        </p:nvSpPr>
        <p:spPr>
          <a:xfrm>
            <a:off x="7569200" y="198438"/>
            <a:ext cx="11239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5" name="文本框 9"/>
          <p:cNvSpPr txBox="1"/>
          <p:nvPr/>
        </p:nvSpPr>
        <p:spPr>
          <a:xfrm>
            <a:off x="1282700" y="1185863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4.80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6" name="文本框 11"/>
          <p:cNvSpPr txBox="1"/>
          <p:nvPr/>
        </p:nvSpPr>
        <p:spPr>
          <a:xfrm>
            <a:off x="4070350" y="1701800"/>
            <a:ext cx="1228725" cy="336550"/>
          </a:xfrm>
          <a:prstGeom prst="rect"/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 fontAlgn="auto"/>
            <a:r>
              <a:rPr altLang="en-US" b="1" sz="1600" 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altLang="en-US" b="1" sz="1600" 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37" name="文本框 12"/>
          <p:cNvSpPr txBox="1"/>
          <p:nvPr/>
        </p:nvSpPr>
        <p:spPr>
          <a:xfrm>
            <a:off x="5299075" y="1701800"/>
            <a:ext cx="17081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8" name="文本框 15"/>
          <p:cNvSpPr txBox="1"/>
          <p:nvPr/>
        </p:nvSpPr>
        <p:spPr>
          <a:xfrm>
            <a:off x="4071938" y="1185863"/>
            <a:ext cx="12255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直播到手价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9" name="文本框 1"/>
          <p:cNvSpPr txBox="1"/>
          <p:nvPr/>
        </p:nvSpPr>
        <p:spPr>
          <a:xfrm>
            <a:off x="8416925" y="5816600"/>
            <a:ext cx="2581275" cy="368300"/>
          </a:xfrm>
          <a:prstGeom prst="rect"/>
          <a:noFill/>
          <a:ln w="9525">
            <a:noFill/>
          </a:ln>
        </p:spPr>
        <p:txBody>
          <a:bodyPr anchor="t" anchorCtr="0" wrap="square">
            <a:spAutoFit/>
          </a:bodyPr>
          <a:p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礼袋图片</a:t>
            </a:r>
            <a:r>
              <a:rPr altLang="zh-CN" lang="en-US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包装可放这边</a:t>
            </a:r>
            <a:endParaRPr altLang="en-US" lang="zh-CN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40" name="文本框 2"/>
          <p:cNvSpPr txBox="1"/>
          <p:nvPr/>
        </p:nvSpPr>
        <p:spPr>
          <a:xfrm>
            <a:off x="139700" y="192088"/>
            <a:ext cx="114300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1" name="文本框 16"/>
          <p:cNvSpPr txBox="1"/>
          <p:nvPr/>
        </p:nvSpPr>
        <p:spPr>
          <a:xfrm>
            <a:off x="1282700" y="192088"/>
            <a:ext cx="24955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尚艺堂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2" name="文本框 23"/>
          <p:cNvSpPr txBox="1"/>
          <p:nvPr/>
        </p:nvSpPr>
        <p:spPr>
          <a:xfrm>
            <a:off x="7569200" y="688975"/>
            <a:ext cx="11223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发货时效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3" name="文本框 24"/>
          <p:cNvSpPr txBox="1"/>
          <p:nvPr/>
        </p:nvSpPr>
        <p:spPr>
          <a:xfrm>
            <a:off x="7569200" y="1179513"/>
            <a:ext cx="112395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发货快递</a:t>
            </a:r>
            <a:endParaRPr altLang="zh-CN" b="1" dirty="0" sz="16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4" name="文本框 25"/>
          <p:cNvSpPr txBox="1"/>
          <p:nvPr/>
        </p:nvSpPr>
        <p:spPr>
          <a:xfrm>
            <a:off x="5297488" y="1185863"/>
            <a:ext cx="1709737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文本框 26"/>
          <p:cNvSpPr txBox="1"/>
          <p:nvPr/>
        </p:nvSpPr>
        <p:spPr>
          <a:xfrm>
            <a:off x="8693150" y="1179513"/>
            <a:ext cx="1558925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申通</a:t>
            </a:r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邮政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6" name="文本框 13"/>
          <p:cNvSpPr txBox="1"/>
          <p:nvPr/>
        </p:nvSpPr>
        <p:spPr>
          <a:xfrm>
            <a:off x="158750" y="688975"/>
            <a:ext cx="11096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7" name="文本框 14"/>
          <p:cNvSpPr txBox="1"/>
          <p:nvPr/>
        </p:nvSpPr>
        <p:spPr>
          <a:xfrm>
            <a:off x="5270500" y="192088"/>
            <a:ext cx="1709738" cy="30099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defTabSz="914400" fontAlgn="auto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猫人</a:t>
            </a:r>
            <a:r>
              <a:rPr altLang="zh-CN" dirty="0" sz="1000" lang="en-US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情侣款</a:t>
            </a:r>
            <a:r>
              <a:rPr dirty="0" sz="1000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休闲运动</a:t>
            </a:r>
            <a:r>
              <a:rPr altLang="en-US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鞋</a:t>
            </a:r>
            <a:endParaRPr altLang="en-US" b="1" sz="1000" 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8" name="文本框 20"/>
          <p:cNvSpPr txBox="1"/>
          <p:nvPr/>
        </p:nvSpPr>
        <p:spPr>
          <a:xfrm>
            <a:off x="160338" y="1185863"/>
            <a:ext cx="11080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小店评分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9" name="文本框 18"/>
          <p:cNvSpPr txBox="1"/>
          <p:nvPr/>
        </p:nvSpPr>
        <p:spPr>
          <a:xfrm>
            <a:off x="5280025" y="688975"/>
            <a:ext cx="1703388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0" name="文本框 19"/>
          <p:cNvSpPr txBox="1"/>
          <p:nvPr/>
        </p:nvSpPr>
        <p:spPr>
          <a:xfrm>
            <a:off x="8693150" y="688975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1" name="文本框 22"/>
          <p:cNvSpPr txBox="1"/>
          <p:nvPr/>
        </p:nvSpPr>
        <p:spPr>
          <a:xfrm>
            <a:off x="8693150" y="198438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99999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26035" y="4346240"/>
            <a:ext cx="2493155" cy="2511760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234363" y="1835156"/>
            <a:ext cx="2492484" cy="2511083"/>
          </a:xfrm>
          <a:prstGeom prst="rect"/>
        </p:spPr>
      </p:pic>
    </p:spTree>
  </p:cSld>
  <p:clrMapOvr>
    <a:masterClrMapping/>
  </p:clrMapOvr>
  <p:transition spd="slow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3"/>
          <p:cNvSpPr txBox="1"/>
          <p:nvPr/>
        </p:nvSpPr>
        <p:spPr>
          <a:xfrm>
            <a:off x="460375" y="2178368"/>
            <a:ext cx="6924675" cy="4917440"/>
          </a:xfrm>
          <a:prstGeom prst="rect"/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1.品牌名称：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兽爪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2.产品规格：</a:t>
            </a:r>
            <a:r>
              <a:rPr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36~45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码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月湖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蓝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3.产品痛点：欧美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潮流，时尚版型，应季新款，爆米花底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产品卖点：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一、版型由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多位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知名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设计师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联合设计，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专利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外观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理念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二、采用新研发的耐用舒适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冰丝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莱卡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和进口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料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爆米花鞋底手工冷粘组合而成。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三、当季新款，</a:t>
            </a:r>
            <a:r>
              <a:rPr altLang="en-US" b="1" sz="1600" 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加绒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舒适内里，参考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国际大牌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设计理念，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经过半年多的沉淀而设计出的鞋面图案，具有独特的国际时尚风味，潮流百搭。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四、进口爆米花鞋底，穿着跟踩在棉花一样，舒适轻弹。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五、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风化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渐变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技术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处理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时尚感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舒适度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包裹性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兼具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适用人群：男女通用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生产日期及保质期：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202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587" name="文本框 4"/>
          <p:cNvSpPr txBox="1"/>
          <p:nvPr/>
        </p:nvSpPr>
        <p:spPr>
          <a:xfrm>
            <a:off x="4071938" y="192088"/>
            <a:ext cx="1198562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文本框 5"/>
          <p:cNvSpPr txBox="1"/>
          <p:nvPr/>
        </p:nvSpPr>
        <p:spPr>
          <a:xfrm>
            <a:off x="1282700" y="688975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9" name="文本框 6"/>
          <p:cNvSpPr txBox="1"/>
          <p:nvPr/>
        </p:nvSpPr>
        <p:spPr>
          <a:xfrm>
            <a:off x="4070350" y="688975"/>
            <a:ext cx="12096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0" name="文本框 8"/>
          <p:cNvSpPr txBox="1"/>
          <p:nvPr/>
        </p:nvSpPr>
        <p:spPr>
          <a:xfrm>
            <a:off x="7569200" y="198438"/>
            <a:ext cx="11239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1" name="文本框 9"/>
          <p:cNvSpPr txBox="1"/>
          <p:nvPr/>
        </p:nvSpPr>
        <p:spPr>
          <a:xfrm>
            <a:off x="1282700" y="1185863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4.80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2" name="文本框 11"/>
          <p:cNvSpPr txBox="1"/>
          <p:nvPr/>
        </p:nvSpPr>
        <p:spPr>
          <a:xfrm>
            <a:off x="4070350" y="1701800"/>
            <a:ext cx="1228725" cy="336550"/>
          </a:xfrm>
          <a:prstGeom prst="rect"/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 fontAlgn="auto"/>
            <a:r>
              <a:rPr altLang="en-US" b="1" sz="1600" 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altLang="en-US" b="1" sz="1600" 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593" name="文本框 12"/>
          <p:cNvSpPr txBox="1"/>
          <p:nvPr/>
        </p:nvSpPr>
        <p:spPr>
          <a:xfrm>
            <a:off x="5299075" y="1701800"/>
            <a:ext cx="17081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4" name="文本框 15"/>
          <p:cNvSpPr txBox="1"/>
          <p:nvPr/>
        </p:nvSpPr>
        <p:spPr>
          <a:xfrm>
            <a:off x="4071938" y="1185863"/>
            <a:ext cx="12255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直播到手价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5" name="文本框 1"/>
          <p:cNvSpPr txBox="1"/>
          <p:nvPr/>
        </p:nvSpPr>
        <p:spPr>
          <a:xfrm>
            <a:off x="8416925" y="5816600"/>
            <a:ext cx="2581275" cy="368300"/>
          </a:xfrm>
          <a:prstGeom prst="rect"/>
          <a:noFill/>
          <a:ln w="9525">
            <a:noFill/>
          </a:ln>
        </p:spPr>
        <p:txBody>
          <a:bodyPr anchor="t" anchorCtr="0" wrap="square">
            <a:spAutoFit/>
          </a:bodyPr>
          <a:p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礼袋图片</a:t>
            </a:r>
            <a:r>
              <a:rPr altLang="zh-CN" lang="en-US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包装可放这边</a:t>
            </a:r>
            <a:endParaRPr altLang="en-US" lang="zh-CN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596" name="文本框 2"/>
          <p:cNvSpPr txBox="1"/>
          <p:nvPr/>
        </p:nvSpPr>
        <p:spPr>
          <a:xfrm>
            <a:off x="139700" y="192088"/>
            <a:ext cx="114300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7" name="文本框 16"/>
          <p:cNvSpPr txBox="1"/>
          <p:nvPr/>
        </p:nvSpPr>
        <p:spPr>
          <a:xfrm>
            <a:off x="1282700" y="192088"/>
            <a:ext cx="24955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尚艺堂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文本框 23"/>
          <p:cNvSpPr txBox="1"/>
          <p:nvPr/>
        </p:nvSpPr>
        <p:spPr>
          <a:xfrm>
            <a:off x="7569200" y="688975"/>
            <a:ext cx="11223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发货时效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9" name="文本框 24"/>
          <p:cNvSpPr txBox="1"/>
          <p:nvPr/>
        </p:nvSpPr>
        <p:spPr>
          <a:xfrm>
            <a:off x="7569200" y="1179513"/>
            <a:ext cx="112395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发货快递</a:t>
            </a:r>
            <a:endParaRPr altLang="zh-CN" b="1" dirty="0" sz="16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0" name="文本框 25"/>
          <p:cNvSpPr txBox="1"/>
          <p:nvPr/>
        </p:nvSpPr>
        <p:spPr>
          <a:xfrm>
            <a:off x="5297488" y="1185863"/>
            <a:ext cx="1709737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1" name="文本框 26"/>
          <p:cNvSpPr txBox="1"/>
          <p:nvPr/>
        </p:nvSpPr>
        <p:spPr>
          <a:xfrm>
            <a:off x="8693150" y="1179513"/>
            <a:ext cx="1558925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申通</a:t>
            </a:r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邮政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2" name="文本框 13"/>
          <p:cNvSpPr txBox="1"/>
          <p:nvPr/>
        </p:nvSpPr>
        <p:spPr>
          <a:xfrm>
            <a:off x="158750" y="688975"/>
            <a:ext cx="11096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3" name="文本框 14"/>
          <p:cNvSpPr txBox="1"/>
          <p:nvPr/>
        </p:nvSpPr>
        <p:spPr>
          <a:xfrm>
            <a:off x="5270500" y="192088"/>
            <a:ext cx="1709738" cy="51054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defTabSz="914400" fontAlgn="auto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兽爪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大明湖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系列</a:t>
            </a:r>
            <a:r>
              <a:rPr altLang="zh-CN" dirty="0" sz="1000" lang="en-US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情侣款</a:t>
            </a:r>
            <a:r>
              <a:rPr dirty="0" sz="1000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休闲运动</a:t>
            </a:r>
            <a:r>
              <a:rPr altLang="en-US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鞋</a:t>
            </a:r>
            <a:endParaRPr altLang="en-US" b="1" sz="1000" 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4" name="文本框 20"/>
          <p:cNvSpPr txBox="1"/>
          <p:nvPr/>
        </p:nvSpPr>
        <p:spPr>
          <a:xfrm>
            <a:off x="160338" y="1185863"/>
            <a:ext cx="11080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小店评分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5" name="文本框 18"/>
          <p:cNvSpPr txBox="1"/>
          <p:nvPr/>
        </p:nvSpPr>
        <p:spPr>
          <a:xfrm>
            <a:off x="5280025" y="688975"/>
            <a:ext cx="1703388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6" name="文本框 19"/>
          <p:cNvSpPr txBox="1"/>
          <p:nvPr/>
        </p:nvSpPr>
        <p:spPr>
          <a:xfrm>
            <a:off x="8693150" y="688975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文本框 22"/>
          <p:cNvSpPr txBox="1"/>
          <p:nvPr/>
        </p:nvSpPr>
        <p:spPr>
          <a:xfrm>
            <a:off x="8693150" y="198438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99999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805101" y="2112197"/>
            <a:ext cx="3613543" cy="4253721"/>
          </a:xfrm>
          <a:prstGeom prst="rect"/>
        </p:spPr>
      </p:pic>
    </p:spTree>
  </p:cSld>
  <p:clrMapOvr>
    <a:masterClrMapping/>
  </p:clrMapOvr>
  <p:transition spd="slow"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文本框 3"/>
          <p:cNvSpPr txBox="1"/>
          <p:nvPr/>
        </p:nvSpPr>
        <p:spPr>
          <a:xfrm>
            <a:off x="460375" y="2178368"/>
            <a:ext cx="6924675" cy="4917440"/>
          </a:xfrm>
          <a:prstGeom prst="rect"/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1.品牌名称：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威夫特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2.产品规格：</a:t>
            </a:r>
            <a:r>
              <a:rPr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36~45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码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湖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蓝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夜黑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3.产品痛点：欧美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潮流，时尚版型，应季新款，爆米花底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产品卖点：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一、版型由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多位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知名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设计师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联合设计，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专利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外观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理念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二、采用新研发的耐用舒适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冰丝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莱卡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和进口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料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爆米花鞋底手工冷粘组合而成。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三、当季新款，</a:t>
            </a:r>
            <a:r>
              <a:rPr altLang="en-US" b="1" sz="1600" 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加绒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舒适内里，参考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国际大牌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设计理念，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经过半年多的沉淀而设计出的鞋面图案，具有独特的国际时尚风味，潮流百搭。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四、进口爆米花鞋底，穿着跟踩在棉花一样，舒适轻弹。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五、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风化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渐变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技术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处理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时尚感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舒适度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包裹性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兼具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适用人群：男女通用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生产日期及保质期：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202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09" name="文本框 4"/>
          <p:cNvSpPr txBox="1"/>
          <p:nvPr/>
        </p:nvSpPr>
        <p:spPr>
          <a:xfrm>
            <a:off x="4071938" y="192088"/>
            <a:ext cx="1198562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0" name="文本框 5"/>
          <p:cNvSpPr txBox="1"/>
          <p:nvPr/>
        </p:nvSpPr>
        <p:spPr>
          <a:xfrm>
            <a:off x="1282700" y="688975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1" name="文本框 6"/>
          <p:cNvSpPr txBox="1"/>
          <p:nvPr/>
        </p:nvSpPr>
        <p:spPr>
          <a:xfrm>
            <a:off x="4070350" y="688975"/>
            <a:ext cx="12096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2" name="文本框 8"/>
          <p:cNvSpPr txBox="1"/>
          <p:nvPr/>
        </p:nvSpPr>
        <p:spPr>
          <a:xfrm>
            <a:off x="7569200" y="198438"/>
            <a:ext cx="11239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3" name="文本框 9"/>
          <p:cNvSpPr txBox="1"/>
          <p:nvPr/>
        </p:nvSpPr>
        <p:spPr>
          <a:xfrm>
            <a:off x="1282700" y="1185863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4.80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文本框 11"/>
          <p:cNvSpPr txBox="1"/>
          <p:nvPr/>
        </p:nvSpPr>
        <p:spPr>
          <a:xfrm>
            <a:off x="4070350" y="1701800"/>
            <a:ext cx="1228725" cy="336550"/>
          </a:xfrm>
          <a:prstGeom prst="rect"/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 fontAlgn="auto"/>
            <a:r>
              <a:rPr altLang="en-US" b="1" sz="1600" 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altLang="en-US" b="1" sz="1600" 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15" name="文本框 12"/>
          <p:cNvSpPr txBox="1"/>
          <p:nvPr/>
        </p:nvSpPr>
        <p:spPr>
          <a:xfrm>
            <a:off x="5299075" y="1701800"/>
            <a:ext cx="17081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6" name="文本框 15"/>
          <p:cNvSpPr txBox="1"/>
          <p:nvPr/>
        </p:nvSpPr>
        <p:spPr>
          <a:xfrm>
            <a:off x="4071938" y="1185863"/>
            <a:ext cx="12255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直播到手价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7" name="文本框 1"/>
          <p:cNvSpPr txBox="1"/>
          <p:nvPr/>
        </p:nvSpPr>
        <p:spPr>
          <a:xfrm>
            <a:off x="8416925" y="5816600"/>
            <a:ext cx="2581275" cy="368300"/>
          </a:xfrm>
          <a:prstGeom prst="rect"/>
          <a:noFill/>
          <a:ln w="9525">
            <a:noFill/>
          </a:ln>
        </p:spPr>
        <p:txBody>
          <a:bodyPr anchor="t" anchorCtr="0" wrap="square">
            <a:spAutoFit/>
          </a:bodyPr>
          <a:p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礼袋图片</a:t>
            </a:r>
            <a:r>
              <a:rPr altLang="zh-CN" lang="en-US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包装可放这边</a:t>
            </a:r>
            <a:endParaRPr altLang="en-US" lang="zh-CN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18" name="文本框 2"/>
          <p:cNvSpPr txBox="1"/>
          <p:nvPr/>
        </p:nvSpPr>
        <p:spPr>
          <a:xfrm>
            <a:off x="139700" y="192088"/>
            <a:ext cx="114300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9" name="文本框 16"/>
          <p:cNvSpPr txBox="1"/>
          <p:nvPr/>
        </p:nvSpPr>
        <p:spPr>
          <a:xfrm>
            <a:off x="1282700" y="192088"/>
            <a:ext cx="24955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尚艺堂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0" name="文本框 23"/>
          <p:cNvSpPr txBox="1"/>
          <p:nvPr/>
        </p:nvSpPr>
        <p:spPr>
          <a:xfrm>
            <a:off x="7569200" y="688975"/>
            <a:ext cx="11223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发货时效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1" name="文本框 24"/>
          <p:cNvSpPr txBox="1"/>
          <p:nvPr/>
        </p:nvSpPr>
        <p:spPr>
          <a:xfrm>
            <a:off x="7569200" y="1179513"/>
            <a:ext cx="112395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发货快递</a:t>
            </a:r>
            <a:endParaRPr altLang="zh-CN" b="1" dirty="0" sz="16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2" name="文本框 25"/>
          <p:cNvSpPr txBox="1"/>
          <p:nvPr/>
        </p:nvSpPr>
        <p:spPr>
          <a:xfrm>
            <a:off x="5297488" y="1185863"/>
            <a:ext cx="1709737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3" name="文本框 26"/>
          <p:cNvSpPr txBox="1"/>
          <p:nvPr/>
        </p:nvSpPr>
        <p:spPr>
          <a:xfrm>
            <a:off x="8693150" y="1179513"/>
            <a:ext cx="1558925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申通</a:t>
            </a:r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邮政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4" name="文本框 13"/>
          <p:cNvSpPr txBox="1"/>
          <p:nvPr/>
        </p:nvSpPr>
        <p:spPr>
          <a:xfrm>
            <a:off x="158750" y="688975"/>
            <a:ext cx="11096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5" name="文本框 14"/>
          <p:cNvSpPr txBox="1"/>
          <p:nvPr/>
        </p:nvSpPr>
        <p:spPr>
          <a:xfrm>
            <a:off x="5270500" y="192088"/>
            <a:ext cx="1709738" cy="51054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defTabSz="914400" fontAlgn="auto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威夫特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烈焰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系列</a:t>
            </a:r>
            <a:r>
              <a:rPr altLang="zh-CN" dirty="0" sz="1000" lang="en-US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情侣款</a:t>
            </a:r>
            <a:r>
              <a:rPr dirty="0" sz="1000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休闲运动</a:t>
            </a:r>
            <a:r>
              <a:rPr altLang="en-US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鞋</a:t>
            </a:r>
            <a:endParaRPr altLang="en-US" b="1" sz="1000" 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6" name="文本框 20"/>
          <p:cNvSpPr txBox="1"/>
          <p:nvPr/>
        </p:nvSpPr>
        <p:spPr>
          <a:xfrm>
            <a:off x="160338" y="1185863"/>
            <a:ext cx="11080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小店评分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7" name="文本框 18"/>
          <p:cNvSpPr txBox="1"/>
          <p:nvPr/>
        </p:nvSpPr>
        <p:spPr>
          <a:xfrm>
            <a:off x="5280025" y="688975"/>
            <a:ext cx="1703388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8" name="文本框 19"/>
          <p:cNvSpPr txBox="1"/>
          <p:nvPr/>
        </p:nvSpPr>
        <p:spPr>
          <a:xfrm>
            <a:off x="8693150" y="688975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9" name="文本框 22"/>
          <p:cNvSpPr txBox="1"/>
          <p:nvPr/>
        </p:nvSpPr>
        <p:spPr>
          <a:xfrm>
            <a:off x="8693150" y="198438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99999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101184" y="2019466"/>
            <a:ext cx="3228514" cy="2326106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085426" y="4345573"/>
            <a:ext cx="3244272" cy="2512427"/>
          </a:xfrm>
          <a:prstGeom prst="rect"/>
        </p:spPr>
      </p:pic>
    </p:spTree>
  </p:cSld>
  <p:clrMapOvr>
    <a:masterClrMapping/>
  </p:clrMapOvr>
  <p:transition spd="slow"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文本框 3"/>
          <p:cNvSpPr txBox="1"/>
          <p:nvPr/>
        </p:nvSpPr>
        <p:spPr>
          <a:xfrm>
            <a:off x="460375" y="2178368"/>
            <a:ext cx="6924675" cy="4917440"/>
          </a:xfrm>
          <a:prstGeom prst="rect"/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1.品牌名称：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名爵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悍马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2.产品规格：</a:t>
            </a:r>
            <a:r>
              <a:rPr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36~45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码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湖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蓝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夜黑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3.产品痛点：欧美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潮流，时尚版型，应季新款，爆米花底</a:t>
            </a:r>
            <a:endParaRPr altLang="zh-CN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产品卖点：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一、版型由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多位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知名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设计师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联合设计，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专利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外观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理念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二、采用新研发的耐用舒适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冰丝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莱卡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和进口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料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爆米花鞋底手工冷粘组合而成。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三、当季新款，</a:t>
            </a:r>
            <a:r>
              <a:rPr altLang="en-US" b="1" sz="1600" lang="zh-CN">
                <a:latin typeface="微软雅黑" panose="020B0503020204020204" pitchFamily="34" charset="-122"/>
                <a:sym typeface="微软雅黑" panose="020B0503020204020204" pitchFamily="34" charset="-122"/>
              </a:rPr>
              <a:t>加绒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舒适内里，参考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国际大牌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流体雕塑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设计理念，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经过半年多的沉淀而设计出的鞋面图案，具有独特的国际时尚风味，潮流百搭。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四、进口爆米花鞋底，穿着跟踩在棉花一样，舒适轻弹。</a:t>
            </a:r>
            <a:b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b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五、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独家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风化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渐变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技术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处理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网布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时尚感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舒适度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和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包裹性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兼具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适用人群：男女通用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附赠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除异味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活性炭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大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礼盒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包装</a:t>
            </a:r>
            <a:r>
              <a:rPr altLang="zh-CN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6.</a:t>
            </a:r>
            <a:r>
              <a:rPr altLang="en-US" b="1" sz="1600" lang="zh-CN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生产日期及保质期：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202</a:t>
            </a:r>
            <a:r>
              <a:rPr altLang="zh-CN" b="1" sz="1600" 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</a:t>
            </a: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altLang="en-US" b="1" sz="1600" lang="zh-CN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53" name="文本框 4"/>
          <p:cNvSpPr txBox="1"/>
          <p:nvPr/>
        </p:nvSpPr>
        <p:spPr>
          <a:xfrm>
            <a:off x="4071938" y="192088"/>
            <a:ext cx="1198562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4" name="文本框 5"/>
          <p:cNvSpPr txBox="1"/>
          <p:nvPr/>
        </p:nvSpPr>
        <p:spPr>
          <a:xfrm>
            <a:off x="1282700" y="688975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5" name="文本框 6"/>
          <p:cNvSpPr txBox="1"/>
          <p:nvPr/>
        </p:nvSpPr>
        <p:spPr>
          <a:xfrm>
            <a:off x="4070350" y="688975"/>
            <a:ext cx="12096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6" name="文本框 8"/>
          <p:cNvSpPr txBox="1"/>
          <p:nvPr/>
        </p:nvSpPr>
        <p:spPr>
          <a:xfrm>
            <a:off x="7569200" y="198438"/>
            <a:ext cx="11239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7" name="文本框 9"/>
          <p:cNvSpPr txBox="1"/>
          <p:nvPr/>
        </p:nvSpPr>
        <p:spPr>
          <a:xfrm>
            <a:off x="1282700" y="1185863"/>
            <a:ext cx="2493963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4.80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8" name="文本框 11"/>
          <p:cNvSpPr txBox="1"/>
          <p:nvPr/>
        </p:nvSpPr>
        <p:spPr>
          <a:xfrm>
            <a:off x="4070350" y="1701800"/>
            <a:ext cx="1228725" cy="336550"/>
          </a:xfrm>
          <a:prstGeom prst="rect"/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 fontAlgn="auto"/>
            <a:r>
              <a:rPr altLang="en-US" b="1" sz="1600" 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产品佣金</a:t>
            </a:r>
            <a:endParaRPr altLang="en-US" b="1" sz="1600" 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8659" name="文本框 12"/>
          <p:cNvSpPr txBox="1"/>
          <p:nvPr/>
        </p:nvSpPr>
        <p:spPr>
          <a:xfrm>
            <a:off x="5299075" y="1701800"/>
            <a:ext cx="17081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0" name="文本框 15"/>
          <p:cNvSpPr txBox="1"/>
          <p:nvPr/>
        </p:nvSpPr>
        <p:spPr>
          <a:xfrm>
            <a:off x="4071938" y="1185863"/>
            <a:ext cx="1225550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直播到手价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1" name="文本框 1"/>
          <p:cNvSpPr txBox="1"/>
          <p:nvPr/>
        </p:nvSpPr>
        <p:spPr>
          <a:xfrm>
            <a:off x="8416925" y="5816600"/>
            <a:ext cx="2581275" cy="368300"/>
          </a:xfrm>
          <a:prstGeom prst="rect"/>
          <a:noFill/>
          <a:ln w="9525">
            <a:noFill/>
          </a:ln>
        </p:spPr>
        <p:txBody>
          <a:bodyPr anchor="t" anchorCtr="0" wrap="square">
            <a:spAutoFit/>
          </a:bodyPr>
          <a:p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礼袋图片</a:t>
            </a:r>
            <a:r>
              <a:rPr altLang="zh-CN" lang="en-US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altLang="en-US" lang="zh-CN">
                <a:latin typeface="Arial" panose="020B0604020202020204" pitchFamily="34" charset="0"/>
                <a:ea typeface="微软雅黑" panose="020B0503020204020204" pitchFamily="34" charset="-122"/>
              </a:rPr>
              <a:t>包装可放这边</a:t>
            </a:r>
            <a:endParaRPr altLang="en-US" lang="zh-CN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62" name="文本框 2"/>
          <p:cNvSpPr txBox="1"/>
          <p:nvPr/>
        </p:nvSpPr>
        <p:spPr>
          <a:xfrm>
            <a:off x="139700" y="192088"/>
            <a:ext cx="114300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商家名称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3" name="文本框 16"/>
          <p:cNvSpPr txBox="1"/>
          <p:nvPr/>
        </p:nvSpPr>
        <p:spPr>
          <a:xfrm>
            <a:off x="1282700" y="192088"/>
            <a:ext cx="2495550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尚艺堂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4" name="文本框 23"/>
          <p:cNvSpPr txBox="1"/>
          <p:nvPr/>
        </p:nvSpPr>
        <p:spPr>
          <a:xfrm>
            <a:off x="7569200" y="688975"/>
            <a:ext cx="11223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发货时效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5" name="文本框 24"/>
          <p:cNvSpPr txBox="1"/>
          <p:nvPr/>
        </p:nvSpPr>
        <p:spPr>
          <a:xfrm>
            <a:off x="7569200" y="1179513"/>
            <a:ext cx="1123950" cy="338137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发货快递</a:t>
            </a:r>
            <a:endParaRPr altLang="zh-CN" b="1" dirty="0" sz="16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文本框 25"/>
          <p:cNvSpPr txBox="1"/>
          <p:nvPr/>
        </p:nvSpPr>
        <p:spPr>
          <a:xfrm>
            <a:off x="5297488" y="1185863"/>
            <a:ext cx="1709737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7" name="文本框 26"/>
          <p:cNvSpPr txBox="1"/>
          <p:nvPr/>
        </p:nvSpPr>
        <p:spPr>
          <a:xfrm>
            <a:off x="8693150" y="1179513"/>
            <a:ext cx="1558925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申通</a:t>
            </a:r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邮政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8" name="文本框 13"/>
          <p:cNvSpPr txBox="1"/>
          <p:nvPr/>
        </p:nvSpPr>
        <p:spPr>
          <a:xfrm>
            <a:off x="158750" y="688975"/>
            <a:ext cx="1109663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9" name="文本框 14"/>
          <p:cNvSpPr txBox="1"/>
          <p:nvPr/>
        </p:nvSpPr>
        <p:spPr>
          <a:xfrm>
            <a:off x="5270500" y="192088"/>
            <a:ext cx="1709738" cy="51054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defTabSz="914400" fontAlgn="auto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名爵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悍马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明星</a:t>
            </a:r>
            <a:r>
              <a:rPr altLang="zh-CN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联名</a:t>
            </a:r>
            <a:r>
              <a:rPr altLang="zh-CN" dirty="0" sz="1000" lang="en-US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情侣款</a:t>
            </a:r>
            <a:r>
              <a:rPr dirty="0" sz="1000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休闲运动</a:t>
            </a:r>
            <a:r>
              <a:rPr altLang="en-US" dirty="0" sz="1000" lang="zh-CN">
                <a:solidFill>
                  <a:srgbClr val="000000"/>
                </a:solidFill>
                <a:effectLst/>
                <a:latin typeface="+mj-ea"/>
                <a:ea typeface="+mj-ea"/>
                <a:sym typeface="+mn-ea"/>
              </a:rPr>
              <a:t>鞋</a:t>
            </a:r>
            <a:endParaRPr altLang="en-US" b="1" sz="1000" 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0" name="文本框 20"/>
          <p:cNvSpPr txBox="1"/>
          <p:nvPr/>
        </p:nvSpPr>
        <p:spPr>
          <a:xfrm>
            <a:off x="160338" y="1185863"/>
            <a:ext cx="1108075" cy="336550"/>
          </a:xfrm>
          <a:prstGeom prst="rect"/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en-US" b="1" dirty="0" sz="16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小店评分</a:t>
            </a:r>
            <a:endParaRPr altLang="en-US" b="1" dirty="0" sz="1600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1" name="文本框 18"/>
          <p:cNvSpPr txBox="1"/>
          <p:nvPr/>
        </p:nvSpPr>
        <p:spPr>
          <a:xfrm>
            <a:off x="5280025" y="688975"/>
            <a:ext cx="1703388" cy="337185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endParaRPr altLang="zh-CN" b="1" dirty="0" sz="1600"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2" name="文本框 19"/>
          <p:cNvSpPr txBox="1"/>
          <p:nvPr/>
        </p:nvSpPr>
        <p:spPr>
          <a:xfrm>
            <a:off x="8693150" y="688975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altLang="en-US" b="1" dirty="0" sz="16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altLang="en-US" b="1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3" name="文本框 22"/>
          <p:cNvSpPr txBox="1"/>
          <p:nvPr/>
        </p:nvSpPr>
        <p:spPr>
          <a:xfrm>
            <a:off x="8693150" y="198438"/>
            <a:ext cx="1558925" cy="336550"/>
          </a:xfrm>
          <a:prstGeom prst="rect"/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wrap="square">
            <a:spAutoFit/>
          </a:bodyPr>
          <a:p>
            <a:pPr algn="ctr"/>
            <a:r>
              <a:rPr altLang="zh-CN" b="1" dirty="0" sz="1600"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99999</a:t>
            </a:r>
            <a:endParaRPr altLang="zh-CN" b="1" dirty="0" sz="1600"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16925" y="1517649"/>
            <a:ext cx="2710823" cy="2731051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328573" y="4168451"/>
            <a:ext cx="2669627" cy="2689548"/>
          </a:xfrm>
          <a:prstGeom prst="rect"/>
        </p:spPr>
      </p:pic>
    </p:spTree>
  </p:cSld>
  <p:clrMapOvr>
    <a:masterClrMapping/>
  </p:clrMapOvr>
  <p:transition spd="slow" advClick="0" advTm="5000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PGZ110</dc:creator>
  <cp:lastModifiedBy>思同</cp:lastModifiedBy>
  <dcterms:created xsi:type="dcterms:W3CDTF">2019-06-13T18:08:00Z</dcterms:created>
  <dcterms:modified xsi:type="dcterms:W3CDTF">2023-03-19T06:59:24Z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5E68E5A260A94CA4ADD373EBC852A7A1</vt:lpwstr>
  </property>
</Properties>
</file>