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0" r:id="rId3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8" userDrawn="1">
          <p15:clr>
            <a:srgbClr val="A4A3A4"/>
          </p15:clr>
        </p15:guide>
        <p15:guide id="2" pos="386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  <p:cmAuthor id="2" name="作者" initials="作" lastIdx="0" clrIdx="1"/>
  <p:cmAuthor id="3" name="ywwl" initials="y" lastIdx="2" clrIdx="2"/>
  <p:cmAuthor id="4" name="王习习" initials="王" lastIdx="2" clrIdx="0"/>
  <p:cmAuthor id="0" name="yangzhenxuan" initials="yzx" lastIdx="1" clrIdx="0"/>
  <p:cmAuthor id="5" name="fafa" initials="f" lastIdx="2" clrIdx="1"/>
  <p:cmAuthor id="7" name="刘利娜" initials="刘" lastIdx="2" clrIdx="4"/>
  <p:cmAuthor id="6" name="EDZ" initials="E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98"/>
        <p:guide pos="386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3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1800" y="2348230"/>
            <a:ext cx="6925310" cy="33896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1600" b="1" dirty="0">
                <a:latin typeface="+mn-ea"/>
                <a:cs typeface="+mn-ea"/>
                <a:sym typeface="+mn-ea"/>
              </a:rPr>
              <a:t>1.</a:t>
            </a:r>
            <a:r>
              <a:rPr lang="zh-CN" sz="1600" b="1" dirty="0">
                <a:latin typeface="+mn-ea"/>
                <a:cs typeface="+mn-ea"/>
                <a:sym typeface="+mn-ea"/>
              </a:rPr>
              <a:t>品牌名称：清新爱丽丝花园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 6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碗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4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盘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10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件套餐具</a:t>
            </a:r>
            <a:endParaRPr lang="zh-CN" sz="16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1600" b="1" dirty="0">
                <a:latin typeface="+mn-ea"/>
                <a:cs typeface="+mn-ea"/>
                <a:sym typeface="+mn-ea"/>
              </a:rPr>
              <a:t>2.</a:t>
            </a:r>
            <a:r>
              <a:rPr lang="zh-CN" sz="1600" b="1" dirty="0">
                <a:latin typeface="+mn-ea"/>
                <a:cs typeface="+mn-ea"/>
                <a:sym typeface="+mn-ea"/>
              </a:rPr>
              <a:t>产品规格：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10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件套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  6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碗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4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盘</a:t>
            </a:r>
            <a:endParaRPr lang="zh-CN" sz="1600" b="1" dirty="0">
              <a:latin typeface="+mn-ea"/>
              <a:cs typeface="+mn-ea"/>
              <a:sym typeface="+mn-ea"/>
            </a:endParaRPr>
          </a:p>
          <a:p>
            <a:pPr indent="0" algn="l">
              <a:buNone/>
            </a:pPr>
            <a:r>
              <a:rPr lang="en-US" sz="1600" b="1" dirty="0">
                <a:latin typeface="+mn-ea"/>
                <a:cs typeface="+mn-ea"/>
                <a:sym typeface="+mn-ea"/>
              </a:rPr>
              <a:t>3.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产品卖点：可以进烤箱.微波炉.洗碗机.消毒柜加热使用 高温陶瓷釉下彩 经久耐用 传热慢 不易烫手。具有传热缓慢的特点，经受一定温差的急热骤冷变化不易炸裂。用来盛装沸水或滚烫的食物，端拿时不太烫手。</a:t>
            </a:r>
            <a:endParaRPr lang="zh-CN" altLang="en-US" sz="16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latin typeface="+mn-ea"/>
                <a:cs typeface="+mn-ea"/>
                <a:sym typeface="+mn-ea"/>
              </a:rPr>
              <a:t>4.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适用人群：适合所以人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群</a:t>
            </a:r>
            <a:endParaRPr lang="zh-CN" altLang="en-US" sz="16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5.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生产日期及保质期：无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6.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是否可做实验：可以</a:t>
            </a:r>
            <a:endParaRPr lang="zh-CN" altLang="en-US" sz="16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latin typeface="+mn-ea"/>
                <a:cs typeface="+mn-ea"/>
                <a:sym typeface="+mn-ea"/>
              </a:rPr>
              <a:t>7.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是否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赠送小样产品？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1000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单以上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(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预热作用）：刷碗海绵神奇</a:t>
            </a:r>
            <a:endParaRPr lang="zh-CN" altLang="en-US" sz="16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latin typeface="+mn-ea"/>
                <a:cs typeface="+mn-ea"/>
                <a:sym typeface="+mn-ea"/>
              </a:rPr>
              <a:t>8.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发货地：山东临沂</a:t>
            </a:r>
            <a:endParaRPr lang="zh-CN" altLang="en-US" sz="1600" b="1" dirty="0">
              <a:latin typeface="+mn-ea"/>
              <a:cs typeface="+mn-ea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>
                <a:latin typeface="+mn-ea"/>
                <a:cs typeface="+mn-ea"/>
                <a:sym typeface="+mn-ea"/>
              </a:rPr>
              <a:t>9.</a:t>
            </a:r>
            <a:r>
              <a:rPr lang="zh-CN" altLang="en-US" sz="1600" b="1" dirty="0">
                <a:latin typeface="+mn-ea"/>
                <a:cs typeface="+mn-ea"/>
                <a:sym typeface="+mn-ea"/>
              </a:rPr>
              <a:t>带货数据：无</a:t>
            </a:r>
            <a:endParaRPr lang="zh-CN" altLang="en-US" sz="1600" b="1" dirty="0">
              <a:latin typeface="+mn-ea"/>
              <a:cs typeface="+mn-ea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72255" y="192405"/>
            <a:ext cx="119761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产品名称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82700" y="688975"/>
            <a:ext cx="249428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15265391055</a:t>
            </a:r>
            <a:endParaRPr lang="en-US" altLang="zh-CN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70985" y="688975"/>
            <a:ext cx="120840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日常价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569200" y="198120"/>
            <a:ext cx="11239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库存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83335" y="1185545"/>
            <a:ext cx="249364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4.55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070985" y="1701165"/>
            <a:ext cx="1228090" cy="33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服务推广费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299075" y="1701165"/>
            <a:ext cx="170878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25</a:t>
            </a:r>
            <a:endParaRPr lang="en-US" altLang="zh-CN" sz="1600" b="1" dirty="0" smtClean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071620" y="1185545"/>
            <a:ext cx="12255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直播到手价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0335" y="192405"/>
            <a:ext cx="114236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商家名称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283335" y="192405"/>
            <a:ext cx="249428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鑫茂鼎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供应链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569200" y="688975"/>
            <a:ext cx="112268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发货时效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569200" y="1179830"/>
            <a:ext cx="112395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发货快递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297170" y="1185545"/>
            <a:ext cx="171069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39.99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693150" y="1179830"/>
            <a:ext cx="155892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圆通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.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申通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59385" y="688975"/>
            <a:ext cx="1108710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联系方式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269865" y="192405"/>
            <a:ext cx="171005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sz="1600" b="1" dirty="0">
                <a:latin typeface="+mn-ea"/>
                <a:cs typeface="+mn-ea"/>
                <a:sym typeface="+mn-ea"/>
              </a:rPr>
              <a:t>清新爱丽丝花园</a:t>
            </a:r>
            <a:r>
              <a:rPr lang="en-US" altLang="zh-CN" sz="1600" b="1" dirty="0">
                <a:latin typeface="+mn-ea"/>
                <a:cs typeface="+mn-ea"/>
                <a:sym typeface="+mn-ea"/>
              </a:rPr>
              <a:t> 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60020" y="1185545"/>
            <a:ext cx="110807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小店评分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279390" y="688975"/>
            <a:ext cx="170370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128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</a:t>
            </a:r>
            <a:endParaRPr lang="zh-CN" altLang="en-US" sz="16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693150" y="688975"/>
            <a:ext cx="155892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15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天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693150" y="198120"/>
            <a:ext cx="1558290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100000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82700" y="1717040"/>
            <a:ext cx="2493645" cy="337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鑫茂鼎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7480" y="1725930"/>
            <a:ext cx="1125855" cy="33718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商务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pic>
        <p:nvPicPr>
          <p:cNvPr id="22" name="图片 21" descr="微信图片_202302211118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50810" y="1805940"/>
            <a:ext cx="3443605" cy="3365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PP_MARK_KEY" val="e4c8c17d-cbb6-40ab-83be-bad454300606"/>
  <p:tag name="COMMONDATA" val="eyJoZGlkIjoiYzMyZDIwMjE0ZWRmY2QwZTEzNTEyNTdjMjY5NTM0NGQ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WPS 演示</Application>
  <PresentationFormat>宽屏</PresentationFormat>
  <Paragraphs>54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临沂陶瓷批发17806156015 陆昕增</cp:lastModifiedBy>
  <cp:revision>208</cp:revision>
  <dcterms:created xsi:type="dcterms:W3CDTF">2019-06-19T02:08:00Z</dcterms:created>
  <dcterms:modified xsi:type="dcterms:W3CDTF">2023-03-13T02:16:16Z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548C46D9F2CC4BE9B15989B904AB9E86</vt:lpwstr>
  </property>
</Properties>
</file>