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263" r:id="rId5"/>
    <p:sldId id="275" r:id="rId6"/>
    <p:sldId id="283" r:id="rId7"/>
    <p:sldId id="282" r:id="rId8"/>
    <p:sldId id="264" r:id="rId9"/>
    <p:sldId id="285" r:id="rId10"/>
    <p:sldId id="287" r:id="rId11"/>
    <p:sldId id="290" r:id="rId12"/>
    <p:sldId id="288" r:id="rId13"/>
    <p:sldId id="286" r:id="rId14"/>
    <p:sldId id="284" r:id="rId15"/>
  </p:sldIdLst>
  <p:sldSz cx="12192000" cy="6858000"/>
  <p:notesSz cx="7103745" cy="10234295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la.yin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7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image" Target="../media/image4.jpe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250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售后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库存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7170" y="1447800"/>
            <a:ext cx="7811135" cy="3584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</a:t>
            </a:r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总佣金：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30%</a:t>
            </a:r>
            <a:endParaRPr lang="zh-CN" altLang="en-US" sz="36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安卓充电孔，400MA锂电池，一次充电续航8天，旅行出游实用使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3种按摩方式，9档强度调节，15分钟定时按摩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（3）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机器采用TENS脉冲按摩，放松颈部肌肉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（4）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小巧轻便，碎片化时间呵护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（5）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U型环颈卡位，贴合肌肤，更舒服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zh-CN" altLang="en-US" sz="1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使用方法：长按开机键3秒，滴一声开机，按摩头用水（精油更好）涂湿，或者温毛巾擦拭脖子，戴到脖子上按+，调整到合适的强度就好了，机器十五分钟定时按摩，要提前关机长按开关键三秒，滴两声关机。</a:t>
            </a:r>
            <a:endParaRPr lang="zh-CN" altLang="en-US" sz="1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21460" y="257811"/>
            <a:ext cx="2479675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康贝宁颈部按摩器</a:t>
            </a:r>
            <a:endParaRPr kumimoji="0" lang="zh-CN" altLang="en-US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6930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质保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92325" y="871220"/>
            <a:ext cx="1294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latin typeface="黑体" panose="02010609060101010101" charset="-122"/>
                <a:ea typeface="黑体" panose="02010609060101010101" charset="-122"/>
                <a:sym typeface="+mn-ea"/>
              </a:rPr>
              <a:t>3000</a:t>
            </a:r>
            <a:endParaRPr 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12605" y="83756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39.9</a:t>
            </a:r>
            <a:endParaRPr lang="en-US" alt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8790" y="86106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69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12020" y="3411220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图片区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6070" y="5370830"/>
            <a:ext cx="5410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发货时间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48h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：宁波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快递名称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中通邮政随机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不发货地区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：新疆、西藏、内蒙及疫情管控地区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3100" y="257175"/>
            <a:ext cx="2414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latin typeface="黑体" panose="02010609060101010101" charset="-122"/>
                <a:ea typeface="黑体" panose="02010609060101010101" charset="-122"/>
              </a:rPr>
              <a:t>小米白</a:t>
            </a:r>
            <a:endParaRPr 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8485" y="1594485"/>
            <a:ext cx="3776345" cy="3776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250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售后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库存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7170" y="1447800"/>
            <a:ext cx="781113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</a:t>
            </a:r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总佣金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40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%</a:t>
            </a:r>
            <a:endParaRPr lang="zh-CN" altLang="en-US" sz="36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大容量、超静音、插电使用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）七彩夜灯、超长寿命、智能防干烧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（）简单操作、可加香薰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使用方法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机器装好水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插电使用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里面棉芯要完全沁湿才能工作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开机后要等一会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机器两种工作方式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持续出雾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可工作四个小时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断续出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雾，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可以工作六个小时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机器缺水自动关机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21460" y="257811"/>
            <a:ext cx="2479675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桌面</a:t>
            </a:r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加湿器</a:t>
            </a:r>
            <a:endParaRPr lang="zh-CN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6930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质保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92325" y="871220"/>
            <a:ext cx="1294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latin typeface="黑体" panose="02010609060101010101" charset="-122"/>
                <a:ea typeface="黑体" panose="02010609060101010101" charset="-122"/>
                <a:sym typeface="+mn-ea"/>
              </a:rPr>
              <a:t>5000</a:t>
            </a:r>
            <a:endParaRPr 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12605" y="83756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19</a:t>
            </a:r>
            <a:endParaRPr lang="en-US" alt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8790" y="86106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99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12020" y="3411220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图片区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6070" y="5370830"/>
            <a:ext cx="5410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发货时间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48h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：宁波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快递名称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中通邮政随机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不发货地区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：新疆、西藏、内蒙及疫情管控地区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3100" y="257175"/>
            <a:ext cx="2414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latin typeface="黑体" panose="02010609060101010101" charset="-122"/>
                <a:ea typeface="黑体" panose="02010609060101010101" charset="-122"/>
              </a:rPr>
              <a:t>白色</a:t>
            </a:r>
            <a:endParaRPr 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74990" y="1447165"/>
            <a:ext cx="3888740" cy="39033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250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售后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库存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7170" y="1447800"/>
            <a:ext cx="781113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</a:t>
            </a:r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总佣金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30%</a:t>
            </a:r>
            <a:endParaRPr lang="zh-CN" altLang="en-US" sz="36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Type-C充电口，2000MA充电电池，持久续航，方便使用</a:t>
            </a:r>
            <a:endParaRPr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4个按摩头，6档强度调节，15分钟定时按摩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（3）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超长寿命电机，静音使用、一键开关强度调节，傻瓜操作，便携使用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（4）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感应按摩，碰到肌肉自动识别、强力按压线路板保护，安全放心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dirty="0">
              <a:latin typeface="+mn-ea"/>
              <a:cs typeface="+mn-ea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latin typeface="+mn-ea"/>
                <a:cs typeface="+mn-ea"/>
                <a:sym typeface="+mn-ea"/>
              </a:rPr>
              <a:t>使用方法</a:t>
            </a:r>
            <a:r>
              <a:rPr lang="zh-CN" altLang="en-US" dirty="0">
                <a:latin typeface="+mn-ea"/>
                <a:cs typeface="+mn-ea"/>
                <a:sym typeface="+mn-ea"/>
              </a:rPr>
              <a:t>：</a:t>
            </a:r>
            <a:r>
              <a:rPr lang="en-US" altLang="zh-CN" dirty="0">
                <a:latin typeface="+mn-ea"/>
                <a:cs typeface="+mn-ea"/>
                <a:sym typeface="+mn-ea"/>
              </a:rPr>
              <a:t>选合适的按摩头插到机器上</a:t>
            </a:r>
            <a:r>
              <a:rPr lang="zh-CN" altLang="en-US" dirty="0">
                <a:latin typeface="+mn-ea"/>
                <a:cs typeface="+mn-ea"/>
                <a:sym typeface="+mn-ea"/>
              </a:rPr>
              <a:t>，</a:t>
            </a:r>
            <a:r>
              <a:rPr lang="en-US" altLang="zh-CN" dirty="0">
                <a:latin typeface="+mn-ea"/>
                <a:cs typeface="+mn-ea"/>
                <a:sym typeface="+mn-ea"/>
              </a:rPr>
              <a:t>然后按开关调到合适的强度就好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21460" y="257811"/>
            <a:ext cx="2479675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康贝宁迷你筋膜枪</a:t>
            </a:r>
            <a:endParaRPr kumimoji="0" lang="zh-CN" altLang="en-US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6930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质保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92325" y="871220"/>
            <a:ext cx="1294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latin typeface="黑体" panose="02010609060101010101" charset="-122"/>
                <a:ea typeface="黑体" panose="02010609060101010101" charset="-122"/>
                <a:sym typeface="+mn-ea"/>
              </a:rPr>
              <a:t>3000</a:t>
            </a:r>
            <a:endParaRPr 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12605" y="83756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69</a:t>
            </a:r>
            <a:endParaRPr lang="en-US" alt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8790" y="86106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99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12020" y="3411220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图片区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6070" y="5370830"/>
            <a:ext cx="5410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发货时间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48h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：宁波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快递名称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：邮政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中通随机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不发货地区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：新疆、西藏、内蒙及疫情管控地区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3100" y="257175"/>
            <a:ext cx="2414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latin typeface="黑体" panose="02010609060101010101" charset="-122"/>
                <a:ea typeface="黑体" panose="02010609060101010101" charset="-122"/>
              </a:rPr>
              <a:t>绿色、红色</a:t>
            </a:r>
            <a:endParaRPr 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4990" y="1594485"/>
            <a:ext cx="3905250" cy="3669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078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售后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库存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7170" y="1447800"/>
            <a:ext cx="781113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defTabSz="12700">
              <a:buFont typeface="Wingdings" panose="05000000000000000000" charset="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ZLanTingHei-B-GBK"/>
                <a:ea typeface="FZLanTingHei-B-GBK"/>
                <a:cs typeface="FZLanTingHei-B-GBK"/>
                <a:sym typeface="FZLanTingHei-B-GBK"/>
              </a:defRPr>
            </a:pPr>
            <a:r>
              <a:rPr lang="zh-CN" altLang="en-US" sz="40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r>
              <a:rPr lang="en-US" altLang="zh-CN" sz="40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r>
              <a:rPr lang="zh-CN" altLang="en-US" sz="40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总佣金</a:t>
            </a:r>
            <a:r>
              <a:rPr lang="en-US" altLang="zh-CN" sz="40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35%</a:t>
            </a:r>
            <a:endParaRPr lang="zh-CN" altLang="en-US" sz="40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defTabSz="12700">
              <a:lnSpc>
                <a:spcPct val="200000"/>
              </a:lnSpc>
              <a:buFont typeface="Wingdings" panose="05000000000000000000" charset="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ZLanTingHei-B-GBK"/>
                <a:ea typeface="FZLanTingHei-B-GBK"/>
                <a:cs typeface="FZLanTingHei-B-GBK"/>
                <a:sym typeface="FZLanTingHei-B-GBK"/>
              </a:defRPr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（1）充电一次续航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分钟，机器噪音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分贝以内，不影响正常说话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12700">
              <a:lnSpc>
                <a:spcPct val="200000"/>
              </a:lnSpc>
              <a:buFont typeface="Wingdings" panose="05000000000000000000" charset="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ZLanTingHei-B-GBK"/>
                <a:ea typeface="FZLanTingHei-B-GBK"/>
                <a:cs typeface="FZLanTingHei-B-GBK"/>
                <a:sym typeface="FZLanTingHei-B-GBK"/>
              </a:defRPr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（2）净水箱：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750ML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，污水箱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720ML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，一次加水满足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平使用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12700">
              <a:lnSpc>
                <a:spcPct val="200000"/>
              </a:lnSpc>
              <a:buFont typeface="Wingdings" panose="05000000000000000000" charset="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ZLanTingHei-B-GBK"/>
                <a:ea typeface="FZLanTingHei-B-GBK"/>
                <a:cs typeface="FZLanTingHei-B-GBK"/>
                <a:sym typeface="FZLanTingHei-B-GBK"/>
              </a:defRPr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（3）机器自带自清洁，使用无需手洗滚刷，干垃圾自动分离，方便使用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12700">
              <a:lnSpc>
                <a:spcPct val="200000"/>
              </a:lnSpc>
              <a:buFont typeface="Wingdings" panose="05000000000000000000" charset="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ZLanTingHei-B-GBK"/>
                <a:ea typeface="FZLanTingHei-B-GBK"/>
                <a:cs typeface="FZLanTingHei-B-GBK"/>
                <a:sym typeface="FZLanTingHei-B-GBK"/>
              </a:defRPr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（3）智能语音提示，可盲操作，大角度平躺可拖床底桌下水尘环流无扬尘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12700">
              <a:lnSpc>
                <a:spcPct val="200000"/>
              </a:lnSpc>
              <a:buFont typeface="Wingdings" panose="05000000000000000000" charset="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ZLanTingHei-B-GBK"/>
                <a:ea typeface="FZLanTingHei-B-GBK"/>
                <a:cs typeface="FZLanTingHei-B-GBK"/>
                <a:sym typeface="FZLanTingHei-B-GBK"/>
              </a:defRPr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（4）小米生态链品质，三年质保，一年内换新，无忧购物超长使用寿命。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31620" y="257810"/>
            <a:ext cx="2691765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 defTabSz="914400">
              <a:defRPr sz="1800"/>
            </a:pP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LanTingHei-B-GBK"/>
              </a:rPr>
              <a:t>小米朗菲母婴洗地机</a:t>
            </a:r>
            <a:endParaRPr lang="zh-CN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FZLanTingHei-B-GBK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7405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质保</a:t>
            </a:r>
            <a:r>
              <a:rPr lang="en-US" altLang="zh-CN"/>
              <a:t>3</a:t>
            </a:r>
            <a:r>
              <a:rPr lang="zh-CN" altLang="en-US"/>
              <a:t>年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532255" y="847725"/>
            <a:ext cx="2082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sym typeface="+mn-ea"/>
              </a:rPr>
              <a:t>2000</a:t>
            </a:r>
            <a:endParaRPr lang="en-US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64675" y="837565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899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49900" y="87630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/>
              <a:t>1499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9500870" y="287020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1600"/>
              <a:t>小米白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9812020" y="3411220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图片区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78460" y="5232400"/>
            <a:ext cx="50463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发货时间：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48h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发货地：宁波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快递名称：中通邮政随机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不发货地区：新疆、西藏、内蒙及疫情停发地区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" name="图片 17" descr="洗地机详情_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4990" y="1572895"/>
            <a:ext cx="3803015" cy="4752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250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售后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库存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7170" y="1447800"/>
            <a:ext cx="7811135" cy="3707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</a:t>
            </a:r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总佣金：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35%</a:t>
            </a:r>
            <a:endParaRPr lang="zh-CN" altLang="en-US" sz="36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安卓充电孔，800MA锂电池，一次充电续航8天，旅行出游实用使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5种按摩方式，12档强度调节，15分钟定时按摩，两档热敷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（3）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机器采用TENS脉冲按摩，放松颈部肌肉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（4）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小巧轻便，碎片化时间呵护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（5）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U型环颈卡位，贴合肌肤，更舒服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使用方法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长按开机键3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秒，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按摩头用水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精油更好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涂湿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或者温毛巾擦拭脖子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戴到脖子上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按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调整到合适的强度就好了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机器十五分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钟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定时按摩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，短按开关键切换模式，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为单独加热按键。</a:t>
            </a:r>
            <a:endParaRPr lang="zh-CN" sz="1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21460" y="273369"/>
            <a:ext cx="2479675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lang="zh-CN" sz="1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康贝宁加热款颈部按摩器</a:t>
            </a:r>
            <a:endParaRPr kumimoji="0" lang="zh-CN" altLang="en-US" sz="16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6930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质保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92325" y="871220"/>
            <a:ext cx="1294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latin typeface="黑体" panose="02010609060101010101" charset="-122"/>
                <a:ea typeface="黑体" panose="02010609060101010101" charset="-122"/>
                <a:sym typeface="+mn-ea"/>
              </a:rPr>
              <a:t>3000</a:t>
            </a:r>
            <a:endParaRPr 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12605" y="83756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69</a:t>
            </a:r>
            <a:endParaRPr lang="en-US" alt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8790" y="86106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159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12020" y="3411220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图片区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6070" y="5370830"/>
            <a:ext cx="5410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发货时间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48h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：宁波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快递名称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中通邮政随机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不发货地区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：新疆、西藏、内蒙及疫情管控地区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3100" y="257175"/>
            <a:ext cx="2414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latin typeface="黑体" panose="02010609060101010101" charset="-122"/>
                <a:ea typeface="黑体" panose="02010609060101010101" charset="-122"/>
              </a:rPr>
              <a:t>小米白</a:t>
            </a:r>
            <a:endParaRPr 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5" name="图片 24" descr="主图5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4990" y="1542415"/>
            <a:ext cx="3855085" cy="38906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250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售后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库存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217170" y="1447800"/>
            <a:ext cx="781113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</a:t>
            </a:r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总佣金：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35%</a:t>
            </a:r>
            <a:endParaRPr lang="zh-CN" altLang="en-US" sz="36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安卓充电孔,1200MA锂电池，持久续航，配液晶遥控器，语音提示可关闭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4种按摩方式，12档强度调节，5-30分钟定时按摩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机器全程语音提醒，方便使用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机器配有单独使用理疗孔，可配合贴片一起使用，安全身体其他部位，方便实用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机器配合加热，3秒速热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机器可开机单独使用，也可以单独使用机器全身理疗功能，机器配有液晶遥控器可以通过遥控器控制机器按摩时间，5-30分钟定时，也能关闭机器语音提示，加热3秒就热让你的颈部立马轻松，充一次电能使用十天（每天三次，每次15分钟），让你的旅行元气满满，轻轻松松！（用之前用水或者精油涂湿颈部）</a:t>
            </a:r>
            <a:endParaRPr lang="zh-CN" altLang="en-US"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21460" y="273369"/>
            <a:ext cx="2479675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lang="zh-CN" sz="1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液晶遥控款颈部按摩器</a:t>
            </a:r>
            <a:endParaRPr kumimoji="0" lang="zh-CN" altLang="en-US" sz="16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6930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质保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92325" y="871220"/>
            <a:ext cx="1294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latin typeface="黑体" panose="02010609060101010101" charset="-122"/>
                <a:ea typeface="黑体" panose="02010609060101010101" charset="-122"/>
                <a:sym typeface="+mn-ea"/>
              </a:rPr>
              <a:t>3000</a:t>
            </a:r>
            <a:endParaRPr 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12605" y="83756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99</a:t>
            </a:r>
            <a:endParaRPr lang="en-US" alt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8790" y="86106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159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12020" y="3411220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图片区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6070" y="5370830"/>
            <a:ext cx="5410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发货时间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48h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：宁波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快递名称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中通邮政随机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不发货地区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：新疆、西藏、内蒙及疫情管控地区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3100" y="257175"/>
            <a:ext cx="2414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latin typeface="黑体" panose="02010609060101010101" charset="-122"/>
                <a:ea typeface="黑体" panose="02010609060101010101" charset="-122"/>
              </a:rPr>
              <a:t>科技黑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小米白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6" name="图片 25" descr="1650201273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1665605"/>
            <a:ext cx="3910965" cy="36874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250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售后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库存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217170" y="1447800"/>
            <a:ext cx="781113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</a:t>
            </a:r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总佣金：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40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%</a:t>
            </a:r>
            <a:endParaRPr lang="zh-CN" altLang="en-US" sz="36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安卓充电孔,1200MA锂电池，持久续航，配遥控器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种按摩方式，12档强度调节，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15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分钟定时按摩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机器全程语音提醒，方便使用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机器配有单独使用理疗孔，可配合贴片一起使用，安全身体其他部位，方便实用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机器配合加热，采用石墨烯加热技术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秒速热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机器可开机单独使用，也可以单独使用机器全身理疗功能，机器配有遥控器可以通过遥控器控制机器，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15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分钟定时，加热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秒就热，让你的颈部立马轻松，充一次电能使用十天（每天三次，每次15分钟），让你的旅行元气满满，轻轻松松！（用之前用水或者精油涂湿颈部）</a:t>
            </a:r>
            <a:endParaRPr lang="zh-CN" altLang="en-US" sz="1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21460" y="273369"/>
            <a:ext cx="2479675" cy="33718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lang="zh-CN" sz="1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可折叠</a:t>
            </a:r>
            <a:r>
              <a:rPr lang="zh-CN" sz="16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遥控款</a:t>
            </a:r>
            <a:endParaRPr lang="zh-CN" sz="16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6930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质保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92325" y="871220"/>
            <a:ext cx="1294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latin typeface="黑体" panose="02010609060101010101" charset="-122"/>
                <a:ea typeface="黑体" panose="02010609060101010101" charset="-122"/>
                <a:sym typeface="+mn-ea"/>
              </a:rPr>
              <a:t>3000</a:t>
            </a:r>
            <a:endParaRPr 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12605" y="83756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119</a:t>
            </a:r>
            <a:endParaRPr lang="en-US" alt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8790" y="86106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159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12020" y="3411220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图片区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6070" y="5370830"/>
            <a:ext cx="5410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发货时间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48h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：宁波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快递名称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中通邮政随机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不发货地区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：新疆、西藏、内蒙及疫情管控地区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3100" y="257175"/>
            <a:ext cx="2414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latin typeface="黑体" panose="02010609060101010101" charset="-122"/>
                <a:ea typeface="黑体" panose="02010609060101010101" charset="-122"/>
              </a:rPr>
              <a:t>中国红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小米白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5" name="图片 24" descr="f4c4f6a9d931464a8ba925d843c9045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1130"/>
            <a:ext cx="3949700" cy="3949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250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售后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库存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7170" y="1447800"/>
            <a:ext cx="781113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</a:t>
            </a:r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总佣金：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30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%</a:t>
            </a:r>
            <a:endParaRPr lang="zh-CN" altLang="en-US" sz="36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迷你机身，充一次电续航90天，持续使用60天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USB充电，搭配快充，配毛刷，充电线，整机重量约95g,方便携带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（3）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全铜无刷静音电机，运行稳定、低转降噪、寿命持久，采用柔性刀网，高转速三叶刀头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（4）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一年换新，三年质保，终身维修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21460" y="257811"/>
            <a:ext cx="2479675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迷你剃须刀</a:t>
            </a:r>
            <a:endParaRPr kumimoji="0" lang="zh-CN" altLang="en-US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6930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质保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92325" y="871220"/>
            <a:ext cx="1294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latin typeface="黑体" panose="02010609060101010101" charset="-122"/>
                <a:ea typeface="黑体" panose="02010609060101010101" charset="-122"/>
                <a:sym typeface="+mn-ea"/>
              </a:rPr>
              <a:t>5000</a:t>
            </a:r>
            <a:endParaRPr 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12605" y="83756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39</a:t>
            </a:r>
            <a:endParaRPr lang="en-US" alt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8790" y="86106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89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12020" y="3411220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图片区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6070" y="5370830"/>
            <a:ext cx="5410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发货时间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48h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：宁波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快递名称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丰网中通随机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不发货地区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：新疆、西藏、内蒙及疫情管控地区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3100" y="257175"/>
            <a:ext cx="2414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latin typeface="黑体" panose="02010609060101010101" charset="-122"/>
                <a:ea typeface="黑体" panose="02010609060101010101" charset="-122"/>
              </a:rPr>
              <a:t>灰色</a:t>
            </a:r>
            <a:endParaRPr 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4990" y="1542415"/>
            <a:ext cx="3867150" cy="3867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250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售后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库存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7170" y="1447800"/>
            <a:ext cx="781113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</a:t>
            </a:r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总佣金：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35%</a:t>
            </a:r>
            <a:endParaRPr lang="zh-CN" altLang="en-US" sz="36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迷你机身，充一次电续航90天，持续使用60天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干湿两用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USB充电，搭配快充，配毛刷，充电线，整机重量约95g,方便携带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（3）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全铜无刷静音电机，运行稳定、低转降噪、寿命持久，采用柔性刀网，高转速三叶刀头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，智能防夹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（4）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一年换新，三年质保，终身维修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21460" y="257811"/>
            <a:ext cx="2479675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迷你剃须刀</a:t>
            </a:r>
            <a:endParaRPr kumimoji="0" lang="zh-CN" altLang="en-US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6930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质保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92325" y="871220"/>
            <a:ext cx="1294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latin typeface="黑体" panose="02010609060101010101" charset="-122"/>
                <a:ea typeface="黑体" panose="02010609060101010101" charset="-122"/>
                <a:sym typeface="+mn-ea"/>
              </a:rPr>
              <a:t>5000</a:t>
            </a:r>
            <a:endParaRPr 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12605" y="83756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49</a:t>
            </a:r>
            <a:endParaRPr lang="en-US" alt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8790" y="86106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89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12020" y="3411220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图片区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6070" y="5370830"/>
            <a:ext cx="5410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发货时间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48h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：宁波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快递名称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丰网中通随机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不发货地区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：新疆、西藏、内蒙及疫情管控地区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3100" y="257175"/>
            <a:ext cx="2414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银色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7565" y="4852035"/>
            <a:ext cx="2096135" cy="1717675"/>
          </a:xfrm>
          <a:prstGeom prst="rect">
            <a:avLst/>
          </a:prstGeom>
        </p:spPr>
      </p:pic>
      <p:pic>
        <p:nvPicPr>
          <p:cNvPr id="27" name="图片 26" descr="手淘网页版_主图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990" y="1470660"/>
            <a:ext cx="3832860" cy="38328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250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售后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库存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7170" y="1447800"/>
            <a:ext cx="781113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</a:t>
            </a:r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总佣金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30%</a:t>
            </a:r>
            <a:endParaRPr lang="zh-CN" altLang="en-US" sz="36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（1）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柔软透气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，充一次电续航</a:t>
            </a:r>
            <a:r>
              <a: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30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天，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可以用充电宝供电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USB充电，搭配快充，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震动按摩，强度可调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（3）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全铜无刷静音电机，运行稳定、低转降噪、寿命持久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（4）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搭配魔术扣，自由调节宽度，保暖护颈椎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一年换新，三年质保，终身维修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21460" y="257811"/>
            <a:ext cx="2479675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康贝宁充电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U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型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按摩枕</a:t>
            </a:r>
            <a:endParaRPr kumimoji="0" lang="zh-CN" altLang="en-US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6930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质保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92325" y="871220"/>
            <a:ext cx="1294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latin typeface="黑体" panose="02010609060101010101" charset="-122"/>
                <a:ea typeface="黑体" panose="02010609060101010101" charset="-122"/>
                <a:sym typeface="+mn-ea"/>
              </a:rPr>
              <a:t>5000</a:t>
            </a:r>
            <a:endParaRPr 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12605" y="83756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69</a:t>
            </a:r>
            <a:endParaRPr lang="en-US" alt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8790" y="86106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99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12020" y="3411220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图片区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6070" y="5370830"/>
            <a:ext cx="5410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发货时间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48h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：宁波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快递名称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中通邮政随机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不发货地区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：新疆、西藏、内蒙及疫情管控地区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3100" y="257175"/>
            <a:ext cx="2414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latin typeface="黑体" panose="02010609060101010101" charset="-122"/>
                <a:ea typeface="黑体" panose="02010609060101010101" charset="-122"/>
              </a:rPr>
              <a:t>卡其色</a:t>
            </a:r>
            <a:endParaRPr 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4990" y="1824355"/>
            <a:ext cx="3886200" cy="381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250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售后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库存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7170" y="1447800"/>
            <a:ext cx="7811135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</a:t>
            </a:r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总佣金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35%</a:t>
            </a:r>
            <a:endParaRPr lang="zh-CN" altLang="en-US" sz="36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LCD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显示屏，定时设计，滤网可更换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）一键停吸，刮痧走罐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档红光加热，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档负压力度，一键停止，自动泄压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TYPE-C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充电口，快速充电，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1000MAH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锂电池，持久续航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）可以配合精油走罐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21460" y="257811"/>
            <a:ext cx="2479675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康贝宁拔罐</a:t>
            </a:r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刮砂器</a:t>
            </a:r>
            <a:endParaRPr lang="zh-CN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6930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质保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92325" y="871220"/>
            <a:ext cx="1294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latin typeface="黑体" panose="02010609060101010101" charset="-122"/>
                <a:ea typeface="黑体" panose="02010609060101010101" charset="-122"/>
                <a:sym typeface="+mn-ea"/>
              </a:rPr>
              <a:t>5000</a:t>
            </a:r>
            <a:endParaRPr 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12605" y="83756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69</a:t>
            </a:r>
            <a:endParaRPr lang="en-US" alt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8790" y="86106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99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12020" y="3411220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图片区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6070" y="5370830"/>
            <a:ext cx="5410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发货时间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48h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：宁波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快递名称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中通邮政随机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不发货地区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：新疆、西藏、内蒙及疫情管控地区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3100" y="257175"/>
            <a:ext cx="2414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latin typeface="黑体" panose="02010609060101010101" charset="-122"/>
                <a:ea typeface="黑体" panose="02010609060101010101" charset="-122"/>
              </a:rPr>
              <a:t>红色</a:t>
            </a:r>
            <a:endParaRPr 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74990" y="1633220"/>
            <a:ext cx="3887470" cy="3852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250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售后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库存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7170" y="1447800"/>
            <a:ext cx="78111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</a:t>
            </a:r>
            <a:r>
              <a:rPr lang="zh-CN" altLang="en-US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总佣金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40</a:t>
            </a:r>
            <a:r>
              <a:rPr lang="en-US" altLang="zh-CN" sz="36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%</a:t>
            </a:r>
            <a:endParaRPr lang="zh-CN" altLang="en-US" sz="36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）安卓充电口，充电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个小时续航一周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）按摩器主体采用分体机构，扒开机器作为电动拔罐器使用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）搭配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12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个罐体，不用明火可以达到明火拔罐效果，罐体采用一拉泄压的设计，轻松拔罐无任何风险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）合上主体可以配合精油进行刮痧，出痧快，效果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明显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）机器三年质保，一年内质量问题免费换新送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人体穴位图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21460" y="257811"/>
            <a:ext cx="2479675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康贝宁</a:t>
            </a:r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分体拔罐</a:t>
            </a:r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刮砂</a:t>
            </a:r>
            <a:endParaRPr lang="zh-CN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16930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质保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92325" y="871220"/>
            <a:ext cx="1294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latin typeface="黑体" panose="02010609060101010101" charset="-122"/>
                <a:ea typeface="黑体" panose="02010609060101010101" charset="-122"/>
                <a:sym typeface="+mn-ea"/>
              </a:rPr>
              <a:t>5000</a:t>
            </a:r>
            <a:endParaRPr 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12605" y="83756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99</a:t>
            </a:r>
            <a:endParaRPr lang="en-US" altLang="zh-CN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58790" y="86106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99</a:t>
            </a:r>
            <a:endParaRPr lang="en-US" altLang="zh-CN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12020" y="3411220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图片区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06070" y="5370830"/>
            <a:ext cx="5410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发货时间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48h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发货地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：宁波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快递名称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中通邮政随机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不发货地区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：新疆、西藏、内蒙及疫情管控地区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3100" y="257175"/>
            <a:ext cx="2414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latin typeface="黑体" panose="02010609060101010101" charset="-122"/>
                <a:ea typeface="黑体" panose="02010609060101010101" charset="-122"/>
              </a:rPr>
              <a:t>小米白色</a:t>
            </a:r>
            <a:endParaRPr lang="zh-CN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7" name="图片 26" descr="主图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4990" y="1466215"/>
            <a:ext cx="3885565" cy="38855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17845" y="4205605"/>
            <a:ext cx="2339975" cy="24358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numdgm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SLIDE_MODEL_TYPE" val="numdgm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SLIDE_MODEL_TYPE" val="numdgm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SLIDE_MODEL_TYPE" val="numdgm"/>
</p:tagLst>
</file>

<file path=ppt/tags/tag16.xml><?xml version="1.0" encoding="utf-8"?>
<p:tagLst xmlns:p="http://schemas.openxmlformats.org/presentationml/2006/main">
  <p:tag name="KSO_WM_SLIDE_MODEL_TYPE" val="numdgm"/>
</p:tagLst>
</file>

<file path=ppt/tags/tag17.xml><?xml version="1.0" encoding="utf-8"?>
<p:tagLst xmlns:p="http://schemas.openxmlformats.org/presentationml/2006/main">
  <p:tag name="COMMONDATA" val="eyJoZGlkIjoiN2FkYThhNWFiMGZmMTRhYTRiNmZlMTVmODNjNWY3NTQifQ=="/>
  <p:tag name="KSO_WPP_MARK_KEY" val="ebf2f5ab-7b2e-4017-a829-689b83181b38"/>
</p:tagLst>
</file>

<file path=ppt/tags/tag2.xml><?xml version="1.0" encoding="utf-8"?>
<p:tagLst xmlns:p="http://schemas.openxmlformats.org/presentationml/2006/main">
  <p:tag name="KSO_WM_SLIDE_MODEL_TYPE" val="numdgm"/>
</p:tagLst>
</file>

<file path=ppt/tags/tag3.xml><?xml version="1.0" encoding="utf-8"?>
<p:tagLst xmlns:p="http://schemas.openxmlformats.org/presentationml/2006/main">
  <p:tag name="KSO_WM_UNIT_PLACING_PICTURE_USER_VIEWPORT" val="{&quot;height&quot;:5839,&quot;width&quot;:12301}"/>
</p:tagLst>
</file>

<file path=ppt/tags/tag4.xml><?xml version="1.0" encoding="utf-8"?>
<p:tagLst xmlns:p="http://schemas.openxmlformats.org/presentationml/2006/main">
  <p:tag name="KSO_WM_SLIDE_MODEL_TYPE" val="numdgm"/>
</p:tagLst>
</file>

<file path=ppt/tags/tag5.xml><?xml version="1.0" encoding="utf-8"?>
<p:tagLst xmlns:p="http://schemas.openxmlformats.org/presentationml/2006/main">
  <p:tag name="KSO_WM_UNIT_PLACING_PICTURE_USER_VIEWPORT" val="{&quot;height&quot;:5839,&quot;width&quot;:12301}"/>
</p:tagLst>
</file>

<file path=ppt/tags/tag6.xml><?xml version="1.0" encoding="utf-8"?>
<p:tagLst xmlns:p="http://schemas.openxmlformats.org/presentationml/2006/main">
  <p:tag name="KSO_WM_SLIDE_MODEL_TYPE" val="numdgm"/>
</p:tagLst>
</file>

<file path=ppt/tags/tag7.xml><?xml version="1.0" encoding="utf-8"?>
<p:tagLst xmlns:p="http://schemas.openxmlformats.org/presentationml/2006/main">
  <p:tag name="KSO_WM_SLIDE_MODEL_TYPE" val="numdgm"/>
</p:tagLst>
</file>

<file path=ppt/tags/tag8.xml><?xml version="1.0" encoding="utf-8"?>
<p:tagLst xmlns:p="http://schemas.openxmlformats.org/presentationml/2006/main">
  <p:tag name="KSO_WM_SLIDE_MODEL_TYPE" val="numdgm"/>
</p:tagLst>
</file>

<file path=ppt/tags/tag9.xml><?xml version="1.0" encoding="utf-8"?>
<p:tagLst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3380</Words>
  <Application>WPS 演示</Application>
  <PresentationFormat>宽屏</PresentationFormat>
  <Paragraphs>467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楷体</vt:lpstr>
      <vt:lpstr>黑体</vt:lpstr>
      <vt:lpstr>Wingdings</vt:lpstr>
      <vt:lpstr>FZLanTingHei-B-GBK</vt:lpstr>
      <vt:lpstr>Segoe Print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lixiaowan</dc:creator>
  <cp:lastModifiedBy>WPS_121556308</cp:lastModifiedBy>
  <cp:revision>18</cp:revision>
  <dcterms:created xsi:type="dcterms:W3CDTF">2022-04-26T06:15:00Z</dcterms:created>
  <dcterms:modified xsi:type="dcterms:W3CDTF">2023-03-18T02:45:13Z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C41699CF0B7A449C99A9DE46F1F9B838</vt:lpwstr>
  </property>
</Properties>
</file>