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65" r:id="rId3"/>
    <p:sldId id="466" r:id="rId4"/>
  </p:sldIdLst>
  <p:sldSz cx="12192000" cy="6858000"/>
  <p:notesSz cx="6760845" cy="988187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4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71031" initials="7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76" y="156"/>
      </p:cViewPr>
      <p:guideLst>
        <p:guide orient="horz" pos="2294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58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15925" y="1235075"/>
            <a:ext cx="5929313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6117" y="4755803"/>
            <a:ext cx="5408930" cy="38911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29761" y="9386364"/>
            <a:ext cx="2929837" cy="495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tags" Target="../tags/tag2.xml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6.xml"/><Relationship Id="rId3" Type="http://schemas.openxmlformats.org/officeDocument/2006/relationships/tags" Target="../tags/tag4.xml"/><Relationship Id="rId2" Type="http://schemas.openxmlformats.org/officeDocument/2006/relationships/image" Target="../media/image2.jpeg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14450" y="438150"/>
          <a:ext cx="9096375" cy="401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566"/>
                <a:gridCol w="1271270"/>
                <a:gridCol w="2349631"/>
                <a:gridCol w="1331595"/>
                <a:gridCol w="1686313"/>
              </a:tblGrid>
              <a:tr h="699770"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产品名称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愈齿康口腔多效修复牙膏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905">
                <a:tc v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佣金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30%</a:t>
                      </a:r>
                      <a:endParaRPr lang="en-US" altLang="zh-CN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09905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规格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100g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054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日常售价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68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元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盒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直播价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49.9/6</a:t>
                      </a:r>
                      <a:r>
                        <a:rPr lang="zh-CN" altLang="en-US" sz="18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盒</a:t>
                      </a:r>
                      <a:endParaRPr lang="zh-CN" altLang="en-US" sz="18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594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库存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10000+</a:t>
                      </a:r>
                      <a:endParaRPr lang="en-US" altLang="zh-CN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发货地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山东菏泽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706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发货快递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中通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邮政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发货时效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48H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187450" y="3811270"/>
          <a:ext cx="9347200" cy="2470150"/>
        </p:xfrm>
        <a:graphic>
          <a:graphicData uri="http://schemas.openxmlformats.org/drawingml/2006/table">
            <a:tbl>
              <a:tblPr/>
              <a:tblGrid>
                <a:gridCol w="9347200"/>
              </a:tblGrid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产品卖点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022475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愈齿康高端牙膏，秒杀市面其他牙膏</a:t>
                      </a:r>
                      <a:endParaRPr lang="en-US" altLang="zh-CN" sz="2000" b="1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、卖点：两项专利，专利①薁磺酸钠水溶液，专利②植物乳杆菌</a:t>
                      </a:r>
                      <a:endParaRPr lang="zh-CN" alt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、特点：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800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目超细腻二氧化硅摩擦颗粒，不会损伤牙釉质和牙龈，添加薁磺酸钠：具有抗炎，抗菌，抗过敏，抗氧化和促进伤口愈合的效果。植物乳杆菌是人体胃肠道的益生菌群，对幽门螺旋杆菌有很大的作用，防止口臭。</a:t>
                      </a:r>
                      <a:endParaRPr lang="zh-CN" alt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绿标纯天然提取物不含任何激素。具有四大特点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：清新口气，祛除异味，洁净亮白，健齿护龈</a:t>
                      </a:r>
                      <a:endParaRPr lang="zh-CN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适合人群：所有人群（孕妇适用）</a:t>
                      </a:r>
                      <a:endParaRPr lang="zh-CN" alt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36000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2" name="图片 1" descr="C:\Users\Administrator\Desktop\明品汇\愈齿康牙膏.jpg愈齿康牙膏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24940" y="1169035"/>
            <a:ext cx="2265680" cy="22599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1314450" y="438150"/>
          <a:ext cx="9096375" cy="408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7566"/>
                <a:gridCol w="1271270"/>
                <a:gridCol w="2349631"/>
                <a:gridCol w="1331413"/>
                <a:gridCol w="1686495"/>
              </a:tblGrid>
              <a:tr h="598170"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16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产品名称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君益清中药乳膏（</a:t>
                      </a:r>
                      <a:r>
                        <a:rPr lang="zh-CN" altLang="en-US" sz="18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皮肤止痒</a:t>
                      </a:r>
                      <a:r>
                        <a:rPr lang="zh-CN" altLang="en-US" sz="1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）</a:t>
                      </a:r>
                      <a:endParaRPr lang="zh-CN" altLang="en-US" sz="18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430">
                <a:tc vMerge="1"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佣金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55%</a:t>
                      </a:r>
                      <a:endParaRPr lang="en-US" altLang="zh-CN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19430">
                <a:tc vMerge="1"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dirty="0">
                          <a:latin typeface="微软雅黑" panose="020B0503020204020204" pitchFamily="34" charset="-122"/>
                          <a:sym typeface="微软雅黑" panose="020B0503020204020204" pitchFamily="34" charset="-122"/>
                        </a:rPr>
                        <a:t>规格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600" dirty="0">
                          <a:latin typeface="微软雅黑" panose="020B0503020204020204" pitchFamily="34" charset="-122"/>
                          <a:sym typeface="微软雅黑" panose="020B0503020204020204" pitchFamily="34" charset="-122"/>
                        </a:rPr>
                        <a:t>15g</a:t>
                      </a:r>
                      <a:endParaRPr lang="en-US" altLang="zh-CN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579755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日常售价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58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元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盒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直播价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69.9/6</a:t>
                      </a:r>
                      <a:r>
                        <a:rPr lang="zh-CN" altLang="en-US" sz="1800" b="0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盒</a:t>
                      </a:r>
                      <a:endParaRPr lang="zh-CN" altLang="en-US" sz="1800" b="0" dirty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445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库存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10000+</a:t>
                      </a:r>
                      <a:endParaRPr lang="en-US" altLang="zh-CN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发货地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山东菏泽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090">
                <a:tc vMerge="1">
                  <a:tcPr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发货快递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中通</a:t>
                      </a:r>
                      <a:r>
                        <a:rPr lang="en-US" altLang="zh-CN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  </a:t>
                      </a: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邮政 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18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发货时效</a:t>
                      </a:r>
                      <a:endParaRPr lang="zh-CN" altLang="en-US" sz="18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zh-CN" sz="1600" b="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48H</a:t>
                      </a:r>
                      <a:endParaRPr lang="zh-CN" altLang="en-US" sz="16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201420" y="3887470"/>
          <a:ext cx="9333230" cy="2075815"/>
        </p:xfrm>
        <a:graphic>
          <a:graphicData uri="http://schemas.openxmlformats.org/drawingml/2006/table">
            <a:tbl>
              <a:tblPr/>
              <a:tblGrid>
                <a:gridCol w="9333230"/>
              </a:tblGrid>
              <a:tr h="447675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  <a:buNone/>
                      </a:pPr>
                      <a:r>
                        <a:rPr lang="zh-CN" altLang="en-US" sz="1800" b="1" dirty="0">
                          <a:solidFill>
                            <a:schemeClr val="tx1"/>
                          </a:solidFill>
                        </a:rPr>
                        <a:t>产品卖点</a:t>
                      </a:r>
                      <a:endParaRPr lang="zh-CN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36000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628018">
                <a:tc>
                  <a:txBody>
                    <a:bodyPr/>
                    <a:lstStyle/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、卖点：</a:t>
                      </a:r>
                      <a:r>
                        <a:rPr 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三代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传承配方，纯植物提取中药制剂乳膏。见效快。效果明显，针对于全身各种皮肤不适。</a:t>
                      </a:r>
                      <a:endParaRPr lang="zh-CN" alt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2.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特点：采用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8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味植物药材萃取，纯绿色草本配方，不含激素。温和不刺激。检验报告抑菌率达到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99%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。</a:t>
                      </a:r>
                      <a:endParaRPr lang="zh-CN" alt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130000"/>
                        </a:lnSpc>
                      </a:pP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3.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适合人群：蚊虫叮咬、皮肤红肿、湿痒、皮肤炎症、青春痘，褥疮。牛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X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癣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/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湿疹各种癣，火泡，脚气、真菌及细菌感染造成的顽固性、过敏性、急性、慢性、反复性、神经性、皮肤问题。人群：</a:t>
                      </a:r>
                      <a:r>
                        <a:rPr lang="en-US" altLang="zh-CN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3</a:t>
                      </a:r>
                      <a:r>
                        <a:rPr lang="zh-CN" altLang="en-US" sz="1600" b="1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岁以上的孩子及成人老少皆宜，温馨提示：晚上使用效果更佳</a:t>
                      </a:r>
                      <a:endParaRPr lang="zh-CN" altLang="en-US" sz="16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marL="360000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7" name="图片 6" descr="9b765aa9fea2ad6e790e51510ec863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1125" y="1133476"/>
            <a:ext cx="2352676" cy="2352676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1f203732-9bf1-4967-9e48-6c0efeef483e}"/>
  <p:tag name="TABLE_ENDDRAG_ORIGIN_RECT" val="726*190"/>
  <p:tag name="TABLE_ENDDRAG_RECT" val="93*310*726*190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3.xml><?xml version="1.0" encoding="utf-8"?>
<p:tagLst xmlns:p="http://schemas.openxmlformats.org/presentationml/2006/main">
  <p:tag name="KSO_WM_UNIT_TABLE_BEAUTIFY" val="smartTable{1f203732-9bf1-4967-9e48-6c0efeef483e}"/>
  <p:tag name="TABLE_ENDDRAG_ORIGIN_RECT" val="734*163"/>
  <p:tag name="TABLE_ENDDRAG_RECT" val="94*306*734*163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  <p:tag name="KSO_WM_SPECIAL_SOURCE" val="bdnull"/>
</p:tagLst>
</file>

<file path=ppt/tags/tag5.xml><?xml version="1.0" encoding="utf-8"?>
<p:tagLst xmlns:p="http://schemas.openxmlformats.org/presentationml/2006/main">
  <p:tag name="KSO_DOCER_TEMPLATE_OPEN_ONCE_MARK" val="1"/>
  <p:tag name="COMMONDATA" val="eyJoZGlkIjoiZTVhNDI5YmZlOTA3ZDYzZmEwZmQ5YTI2MTNmMTk3ZTA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650</Words>
  <Application>WPS 演示</Application>
  <PresentationFormat>宽屏</PresentationFormat>
  <Paragraphs>110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Calibri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曹梦男</dc:creator>
  <cp:lastModifiedBy>明品汇</cp:lastModifiedBy>
  <cp:revision>252</cp:revision>
  <dcterms:created xsi:type="dcterms:W3CDTF">2020-12-14T04:42:00Z</dcterms:created>
  <dcterms:modified xsi:type="dcterms:W3CDTF">2023-03-19T13:36:20Z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B2522B7C41C346039020E8639A0B3D50</vt:lpwstr>
  </property>
</Properties>
</file>