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71031" initials="7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4.xml"/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72110" y="240665"/>
          <a:ext cx="11444605" cy="357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575"/>
                <a:gridCol w="1325880"/>
                <a:gridCol w="2450465"/>
                <a:gridCol w="1388745"/>
                <a:gridCol w="2567940"/>
              </a:tblGrid>
              <a:tr h="414655">
                <a:tc rowSpan="7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6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品牌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zh-CN" altLang="zh-CN" sz="2000" b="1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FZLanTingHei-B-GBK"/>
                          <a:sym typeface="FZLanTingHei-B-GBK"/>
                        </a:rPr>
                        <a:t>经典蓝创</a:t>
                      </a:r>
                      <a:r>
                        <a:rPr lang="en-US" altLang="zh-CN" sz="2000" b="1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FZLanTingHei-B-GBK"/>
                          <a:sym typeface="FZLanTingHei-B-GBK"/>
                        </a:rPr>
                        <a:t> </a:t>
                      </a:r>
                      <a:r>
                        <a:rPr lang="zh-CN" altLang="en-US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雪山旱獭油</a:t>
                      </a:r>
                      <a:endParaRPr lang="zh-CN" altLang="zh-CN" sz="2000" b="1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FZLanTingHei-B-GBK"/>
                        <a:sym typeface="FZLanTingHei-B-GBK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13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实验</a:t>
                      </a:r>
                      <a:endParaRPr lang="zh-CN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打火机 气球 泡沫</a:t>
                      </a:r>
                      <a:endParaRPr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algn="ctr" defTabSz="914400">
                        <a:defRPr sz="1800"/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三项实验（穿透溶解渗入强）</a:t>
                      </a:r>
                      <a:endParaRPr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610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规格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机制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10ml*4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瓶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盒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57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包装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 dirty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内物图葫芦瓶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 </a:t>
                      </a:r>
                      <a:r>
                        <a:rPr lang="zh-CN" sz="2000" b="1" dirty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银卡盒装</a:t>
                      </a:r>
                      <a:endParaRPr lang="zh-CN" sz="2000" b="1" dirty="0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5400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5400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27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日常售价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￥</a:t>
                      </a:r>
                      <a:r>
                        <a:rPr lang="en-US" altLang="zh-CN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399/</a:t>
                      </a:r>
                      <a:r>
                        <a:rPr lang="zh-CN" altLang="en-US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盒</a:t>
                      </a:r>
                      <a:endParaRPr lang="zh-CN" altLang="en-US" sz="12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直播间售价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158/4</a:t>
                      </a:r>
                      <a:r>
                        <a:rPr lang="zh-CN" altLang="zh-CN" sz="1800" b="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盒</a:t>
                      </a:r>
                      <a:r>
                        <a:rPr lang="en-US" altLang="zh-CN" sz="1800" b="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16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瓶</a:t>
                      </a:r>
                      <a:endParaRPr lang="zh-CN" altLang="en-US" sz="1800" b="0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27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现货库存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50000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天可追加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发货快递和日均发货量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申通、中通、韵达、极兔、</a:t>
                      </a:r>
                      <a:r>
                        <a:rPr lang="en-US" altLang="zh-CN" sz="10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EMS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不包邮地区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9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新疆西藏不配送</a:t>
                      </a:r>
                      <a:endParaRPr lang="zh-CN" altLang="en-US" sz="9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72110" y="3784600"/>
          <a:ext cx="11444605" cy="3493135"/>
        </p:xfrm>
        <a:graphic>
          <a:graphicData uri="http://schemas.openxmlformats.org/drawingml/2006/table">
            <a:tbl>
              <a:tblPr/>
              <a:tblGrid>
                <a:gridCol w="11444605"/>
              </a:tblGrid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产品卖点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45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喜马拉雅旱獭,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为松鼠科动物喜马拉雅旱獭、灰獭、草原旱獭、长尾旱獭的脂肪。其中,喜马拉雅旱獭分布在甘肃、青海、四川、云南、西藏等地,在新疆北部、草原旱獭分布于内蒙古东部及新疆北部,长尾旱獭分布到新疆西部和南部。又名：雪猪，它有祛风除湿、解毒、止痒等作用,常用于风湿肿痛、湿热疮毒、皮肤溃疡、臁疮等。</a:t>
                      </a:r>
                      <a:endParaRPr lang="zh-CN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雪山旱獭油的功效和效果</a:t>
                      </a:r>
                      <a:endParaRPr lang="zh-CN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1、《四川中医药志》1960年版:“除风湿,解疮毒。治疗脚生痒疮、风湿肿痛、臁疮久烂、湿热疮毒等症。</a:t>
                      </a:r>
                      <a:endParaRPr lang="zh-CN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2、中国药用动物志:“具有祛风湿、解毒的作用。主治风湿肿痛、皮肤溃疡、臁疮、湿热疮毒等症。</a:t>
                      </a:r>
                      <a:endParaRPr lang="zh-CN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3、医药学:“主治风湿疼痛,手足有拘挛之感。能在温经散寒、除湿通络、舒筋活血、消肿止痛。</a:t>
                      </a:r>
                      <a:endParaRPr lang="zh-CN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ym typeface="+mn-ea"/>
                        </a:rPr>
                        <a:t>4</a:t>
                      </a:r>
                      <a:r>
                        <a:rPr lang="zh-CN" altLang="zh-CN" sz="1400" dirty="0">
                          <a:sym typeface="+mn-ea"/>
                        </a:rPr>
                        <a:t>、抑菌作用：旱獭油对细菌有抑制作用,尤其对大肠杆菌、白色念珠菌有很好的抑制作用,还可用于治疗许多皮肤问题,如痘痘、痤疮等。</a:t>
                      </a:r>
                      <a:endParaRPr lang="zh-CN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ym typeface="+mn-ea"/>
                        </a:rPr>
                        <a:t>5</a:t>
                      </a:r>
                      <a:r>
                        <a:rPr lang="zh-CN" altLang="zh-CN" sz="1400" dirty="0">
                          <a:sym typeface="+mn-ea"/>
                        </a:rPr>
                        <a:t>、排毒止痒：将雄黄、冰片等分,用雪猪油调匀,涂在患处,能起到解毒止痒的作用,主要用于治疗体癣、疮痒等疾病。</a:t>
                      </a:r>
                      <a:endParaRPr lang="zh-CN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7360" y="240665"/>
            <a:ext cx="3114675" cy="2178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10" y="2447290"/>
            <a:ext cx="3764280" cy="13684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f85dd838-729c-4c5d-8c99-dfefe8336ac0}"/>
  <p:tag name="TABLE_ENDDRAG_ORIGIN_RECT" val="901*242"/>
  <p:tag name="TABLE_ENDDRAG_RECT" val="29*298*901*242"/>
</p:tagLst>
</file>

<file path=ppt/tags/tag2.xml><?xml version="1.0" encoding="utf-8"?>
<p:tagLst xmlns:p="http://schemas.openxmlformats.org/presentationml/2006/main">
  <p:tag name="KSO_WM_UNIT_PLACING_PICTURE_USER_VIEWPORT" val="{&quot;height&quot;:3879,&quot;width&quot;:5548}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COMMONDATA" val="eyJoZGlkIjoiOThhNjMwZjQ5ZjVlMGUwMjM0ODhjNzM5ZWYyOGFmYmYifQ=="/>
  <p:tag name="KSO_WPP_MARK_KEY" val="31769e9a-4131-466e-8ddc-45bfb72f1e4f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WPS 演示</Application>
  <PresentationFormat>宽屏</PresentationFormat>
  <Paragraphs>72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FZLanTingHei-B-GBK</vt:lpstr>
      <vt:lpstr>Segoe Print</vt:lpstr>
      <vt:lpstr>黑体</vt:lpstr>
      <vt:lpstr>Calibri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17</cp:revision>
  <dcterms:created xsi:type="dcterms:W3CDTF">2022-08-25T11:39:00Z</dcterms:created>
  <dcterms:modified xsi:type="dcterms:W3CDTF">2023-03-15T06:35:12Z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40FF591E6F3C456AAA252FC7D1EF1123</vt:lpwstr>
  </property>
  <property fmtid="{D5CDD505-2E9C-101B-9397-08002B2CF9AE}" pid="3" name="KSOProductBuildVer">
    <vt:lpwstr>2052-11.1.0.13703</vt:lpwstr>
  </property>
</Properties>
</file>