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12192000" cy="6858000"/>
  <p:notesSz cx="6858000" cy="9144000"/>
  <p:custDataLst>
    <p:tags r:id="rId8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istrator" initials="A" lastIdx="2" clrIdx="0"/>
  <p:cmAuthor id="2" name="作者" initials="作" lastIdx="0" clrIdx="1"/>
  <p:cmAuthor id="3" name="ywwl" initials="y" lastIdx="2" clrIdx="2"/>
  <p:cmAuthor id="4" name="王习习" initials="王" lastIdx="2" clrIdx="0"/>
  <p:cmAuthor id="0" name="yangzhenxuan" initials="yzx" lastIdx="1" clrIdx="0"/>
  <p:cmAuthor id="5" name="fafa" initials="f" lastIdx="2" clrIdx="1"/>
  <p:cmAuthor id="7" name="刘利娜" initials="刘" lastIdx="2" clrIdx="4"/>
  <p:cmAuthor id="6" name="EDZ" initials="E" lastIdx="1" clrIdx="5"/>
  <p:cmAuthor id="8" name="ryc" initials="r" lastIdx="1" clrIdx="2"/>
  <p:cmAuthor id="9" name="as" initials="a" lastIdx="1" clrIdx="10"/>
  <p:cmAuthor id="2000" name="刘团结" initials="authorId_1264922873" lastIdx="200606" clrIdx="0"/>
  <p:cmAuthor id="10" name="muyi" initials="m" lastIdx="1" clrIdx="12"/>
  <p:cmAuthor id="11" name="panhanbiao" initials="p" lastIdx="1" clrIdx="13"/>
  <p:cmAuthor id="12" name="dao" initials="d" lastIdx="11" clrIdx="15"/>
  <p:cmAuthor id="15" name="yangang" initials="y" lastIdx="1" clrIdx="14"/>
  <p:cmAuthor id="18" name="lishouting" initials="l" lastIdx="1" clrIdx="17"/>
  <p:cmAuthor id="14" name="sunliyuan" initials="s" lastIdx="1" clrIdx="13"/>
  <p:cmAuthor id="2001" name="john" initials="j" lastIdx="1" clrIdx="18"/>
  <p:cmAuthor id="107" name="yangyanxia" initials="y" lastIdx="1" clrIdx="0"/>
  <p:cmAuthor id="108" name="刘春辉" initials="刘" lastIdx="4" clrIdx="28"/>
  <p:cmAuthor id="109" name="赵兰玉" initials="赵" lastIdx="1" clrIdx="0"/>
  <p:cmAuthor id="110" name="杜娇龙" initials="杜" lastIdx="2" clrIdx="1"/>
  <p:cmAuthor id="111" name="Qingyunli" initials="Q" lastIdx="24" clrIdx="0"/>
  <p:cmAuthor id="112" name="王向羽" initials="王" lastIdx="1" clrIdx="0"/>
  <p:cmAuthor id="113" name="吴军" initials="吴" lastIdx="1" clrIdx="0"/>
  <p:cmAuthor id="114" name="番茄花园" initials="番" lastIdx="1" clrIdx="0"/>
  <p:cmAuthor id="115" name="evil" initials="e" lastIdx="0" clrIdx="0"/>
  <p:cmAuthor id="116" name="dell" initials="d" lastIdx="1" clrIdx="4"/>
  <p:cmAuthor id="117" name="叶得会" initials="叶" lastIdx="8" clrIdx="0"/>
  <p:cmAuthor id="118" name="未知用户6" initials="未" lastIdx="1" clrIdx="0"/>
  <p:cmAuthor id="119" name="未知用户8" initials="未" lastIdx="1" clrIdx="0"/>
  <p:cmAuthor id="120" name="未知用户7" initials="未" lastIdx="1" clrIdx="0"/>
  <p:cmAuthor id="121" name="未知用户9" initials="未" lastIdx="1" clrIdx="0"/>
  <p:cmAuthor id="122" name="USER" initials="U" lastIdx="18" clrIdx="0"/>
  <p:cmAuthor id="16" name="pc" initials="p" lastIdx="2" clrIdx="2"/>
  <p:cmAuthor id="123" name="未知用户17" initials="未" lastIdx="1" clrIdx="1"/>
  <p:cmAuthor id="17" name="广权" initials="广" lastIdx="1" clrIdx="0"/>
  <p:cmAuthor id="124" name="未知用户18" initials="未" lastIdx="1" clrIdx="0"/>
  <p:cmAuthor id="125" name="未知用户20" initials="未" lastIdx="1" clrIdx="0"/>
  <p:cmAuthor id="19" name="71031" initials="7" lastIdx="1" clrIdx="0"/>
  <p:cmAuthor id="126" name="未知用户19" initials="未" lastIdx="1" clrIdx="0"/>
  <p:cmAuthor id="20" name="姚 望" initials="姚" lastIdx="1" clrIdx="2"/>
  <p:cmAuthor id="127" name="Lzy" initials="L" lastIdx="1" clrIdx="0"/>
  <p:cmAuthor id="21" name="姜伟光" initials="姜" lastIdx="1" clrIdx="0"/>
  <p:cmAuthor id="128" name="陈尚文" initials="陈" lastIdx="1" clrIdx="1"/>
  <p:cmAuthor id="22" name="1206988966@qq.com" initials="1" lastIdx="1" clrIdx="2"/>
  <p:cmAuthor id="129" name="张宏伟" initials="张" lastIdx="46" clrIdx="0"/>
  <p:cmAuthor id="130" name="张 开阔" initials="张" lastIdx="1" clrIdx="104"/>
  <p:cmAuthor id="24" name="吕志勇" initials="吕" lastIdx="8" clrIdx="0"/>
  <p:cmAuthor id="131" name="刘彤彤" initials="x" lastIdx="1" clrIdx="105"/>
  <p:cmAuthor id="25" name="鼠建秋" initials="鼠建秋" lastIdx="1" clrIdx="13"/>
  <p:cmAuthor id="26" name="何已龙" initials="何" lastIdx="2" clrIdx="2"/>
  <p:cmAuthor id="133" name="334857932@qq.com" initials="3" lastIdx="1" clrIdx="132"/>
  <p:cmAuthor id="27" name="80004025" initials="8" lastIdx="1" clrIdx="26"/>
  <p:cmAuthor id="134" name="KC" initials="K" lastIdx="1" clrIdx="133"/>
  <p:cmAuthor id="28" name="陈桂枝" initials="陈" lastIdx="1" clrIdx="0"/>
  <p:cmAuthor id="29" name="未知用户12" initials="未" lastIdx="1" clrIdx="0"/>
  <p:cmAuthor id="30" name="Microsoft 帐户" initials="M" lastIdx="1" clrIdx="0"/>
  <p:cmAuthor id="31" name="刘艳龙" initials="刘" lastIdx="1" clrIdx="0"/>
  <p:cmAuthor id="138" name="宋少霞" initials="宋" lastIdx="1" clrIdx="2"/>
  <p:cmAuthor id="32" name="李威" initials="李" lastIdx="1" clrIdx="3"/>
  <p:cmAuthor id="33" name="李明" initials="李" lastIdx="4" clrIdx="73"/>
  <p:cmAuthor id="34" name="未知用户1" initials="未" lastIdx="1" clrIdx="3"/>
  <p:cmAuthor id="35" name="朱悦龙" initials="朱" lastIdx="1" clrIdx="0"/>
  <p:cmAuthor id="36" name="未知用户2" initials="未" lastIdx="0" clrIdx="0"/>
  <p:cmAuthor id="37" name="吴铁映" initials="吴" lastIdx="1" clrIdx="34"/>
  <p:cmAuthor id="38" name="未知用户3" initials="未" lastIdx="4" clrIdx="1"/>
  <p:cmAuthor id="39" name="未知用户13" initials="未" lastIdx="4" clrIdx="28"/>
  <p:cmAuthor id="40" name="微软用户" initials="微" lastIdx="0" clrIdx="0"/>
  <p:cmAuthor id="41" name="thinkpad" initials="t" lastIdx="2" clrIdx="0"/>
  <p:cmAuthor id="42" name="刘传坤" initials="刘" lastIdx="14" clrIdx="0"/>
  <p:cmAuthor id="43" name="panhong" initials="p" lastIdx="18" clrIdx="0"/>
  <p:cmAuthor id="44" name="未知用户4" initials="未" lastIdx="5" clrIdx="2"/>
  <p:cmAuthor id="45" name="未知用户5" initials="未" lastIdx="4" clrIdx="3"/>
  <p:cmAuthor id="46" name="李丽华" initials="李" lastIdx="12" clrIdx="1"/>
  <p:cmAuthor id="47" name="jl liu" initials="j" lastIdx="4" clrIdx="0"/>
  <p:cmAuthor id="48" name="China" initials="C" lastIdx="1" clrIdx="1"/>
  <p:cmAuthor id="49" name="未定义" initials="未" lastIdx="2" clrIdx="0"/>
  <p:cmAuthor id="50" name="张惠" initials="张" lastIdx="1" clrIdx="0"/>
  <p:cmAuthor id="51" name="吴铭锐" initials="吴" lastIdx="2" clrIdx="0"/>
  <p:cmAuthor id="52" name="李百秋" initials="李" lastIdx="3" clrIdx="21"/>
  <p:cmAuthor id="53" name="杨静" initials="杨" lastIdx="1" clrIdx="22"/>
  <p:cmAuthor id="54" name="Zhou, Judy" initials="Z" lastIdx="9" clrIdx="0"/>
  <p:cmAuthor id="55" name="范作霖" initials="范" lastIdx="1" clrIdx="22"/>
  <p:cmAuthor id="56" name="张立鑫" initials="张" lastIdx="1" clrIdx="23"/>
  <p:cmAuthor id="57" name="包珊珊" initials="包" lastIdx="7" clrIdx="23"/>
  <p:cmAuthor id="58" name="YuQing" initials="Y" lastIdx="9" clrIdx="0"/>
  <p:cmAuthor id="59" name="Youwen Sun" initials="Y" lastIdx="3" clrIdx="1"/>
  <p:cmAuthor id="60" name="未知" initials="未" lastIdx="1" clrIdx="0"/>
  <p:cmAuthor id="61" name="周满红" initials="周" lastIdx="24" clrIdx="0"/>
  <p:cmAuthor id="62" name="未知用户10" initials="未" lastIdx="9" clrIdx="0"/>
  <p:cmAuthor id="63" name="未知用户11" initials="未" lastIdx="1" clrIdx="0"/>
  <p:cmAuthor id="64" name="魏永生" initials="魏" lastIdx="4" clrIdx="17"/>
  <p:cmAuthor id="66" name="dingbo" initials="d" lastIdx="1" clrIdx="0"/>
  <p:cmAuthor id="67" name="郝崇" initials="郝" lastIdx="4" clrIdx="1"/>
  <p:cmAuthor id="68" name="吴杰" initials="吴" lastIdx="1" clrIdx="0"/>
  <p:cmAuthor id="69" name="刘丽仙" initials="刘" lastIdx="4" clrIdx="33"/>
  <p:cmAuthor id="70" name="陶川" initials="陶" lastIdx="1" clrIdx="0"/>
  <p:cmAuthor id="71" name="张杰" initials="张" lastIdx="7" clrIdx="0"/>
  <p:cmAuthor id="72" name="杨艳霞" initials="杨" lastIdx="34" clrIdx="1"/>
  <p:cmAuthor id="73" name="user" initials="u" lastIdx="502" clrIdx="0"/>
  <p:cmAuthor id="74" name="吕喜龙" initials="吕" lastIdx="10" clrIdx="0"/>
  <p:cmAuthor id="76" name="丁芙蓉" initials="丁" lastIdx="4" clrIdx="1"/>
  <p:cmAuthor id="77" name="gtmc" initials="g" lastIdx="0" clrIdx="0"/>
  <p:cmAuthor id="78" name="chunsong_hu" initials="c" lastIdx="0" clrIdx="0"/>
  <p:cmAuthor id="79" name="未知用户23" initials="未" lastIdx="1" clrIdx="1"/>
  <p:cmAuthor id="80" name="未知用户24" initials="未" lastIdx="1" clrIdx="0"/>
  <p:cmAuthor id="81" name="未知用户25" initials="未" lastIdx="1" clrIdx="0"/>
  <p:cmAuthor id="82" name="未知用户26" initials="未" lastIdx="1" clrIdx="0"/>
  <p:cmAuthor id="83" name="未知用户27" initials="未" lastIdx="1" clrIdx="0"/>
  <p:cmAuthor id="84" name="未知用户28" initials="未" lastIdx="1" clrIdx="0"/>
  <p:cmAuthor id="85" name="未知用户29" initials="未" lastIdx="1" clrIdx="0"/>
  <p:cmAuthor id="86" name="未知用户30" initials="未" lastIdx="4" clrIdx="0"/>
  <p:cmAuthor id="87" name="yangkun" initials="y" lastIdx="0" clrIdx="0"/>
  <p:cmAuthor id="88" name="Lenovo User" initials="L" lastIdx="1" clrIdx="0"/>
  <p:cmAuthor id="89" name="hys2" initials="h" lastIdx="1" clrIdx="0"/>
  <p:cmAuthor id="90" name="朱绍春" initials="朱" lastIdx="13" clrIdx="0"/>
  <p:cmAuthor id="91" name="邹洋" initials="邹" lastIdx="2" clrIdx="0"/>
  <p:cmAuthor id="92" name="孟祥超" initials="孟" lastIdx="2" clrIdx="1"/>
  <p:cmAuthor id="93" name="贡鑫" initials="贡" lastIdx="2" clrIdx="0"/>
  <p:cmAuthor id="94" name="administrator1" initials="a" lastIdx="16" clrIdx="2"/>
  <p:cmAuthor id="95" name="杜雪梅" initials="杜" lastIdx="1" clrIdx="0"/>
  <p:cmAuthor id="96" name="仝德志" initials="仝" lastIdx="1" clrIdx="0"/>
  <p:cmAuthor id="97" name="马静" initials="马" lastIdx="0" clrIdx="0"/>
  <p:cmAuthor id="98" name="liying" initials="l" lastIdx="11" clrIdx="0"/>
  <p:cmAuthor id="99" name="张钦" initials="张" lastIdx="4" clrIdx="4"/>
  <p:cmAuthor id="100" name="nine" initials="n" lastIdx="1" clrIdx="0"/>
  <p:cmAuthor id="101" name="涛娜" initials="涛" lastIdx="1" clrIdx="11"/>
  <p:cmAuthor id="102" name="桓蕾" initials="桓" lastIdx="1" clrIdx="101"/>
  <p:cmAuthor id="104" name="鲍华明" initials="鲍" lastIdx="1" clrIdx="0"/>
  <p:cmAuthor id="105" name="刘广艳" initials="刘" lastIdx="10" clrIdx="1"/>
  <p:cmAuthor id="106" name="邹积逊" initials="邹" lastIdx="1" clrIdx="0"/>
  <p:cmAuthor id="136" name="LENOVO" initials="L" lastIdx="3" clrIdx="135"/>
  <p:cmAuthor id="135" name="博洋家纺   夏小飞" initials="博" lastIdx="0" clrIdx="0"/>
  <p:cmAuthor id="137" name="y432" initials="y" lastIdx="1" clrIdx="0"/>
  <p:cmAuthor id="139" name="宋婉瑜" initials="宋" lastIdx="1" clrIdx="6"/>
  <p:cmAuthor id="65" name="zhanghuihui" initials="z" lastIdx="1" clrIdx="27"/>
  <p:cmAuthor id="75" name="andres.x.gomez" initials="a" lastIdx="4" clrIdx="0"/>
  <p:cmAuthor id="2003" name="lenovo" initials="l" lastIdx="2" clrIdx="137"/>
  <p:cmAuthor id="141" name="zhiyi" initials="z" lastIdx="2" clrIdx="140"/>
  <p:cmAuthor id="142" name="EDY" initials="E" lastIdx="3" clrIdx="141"/>
  <p:cmAuthor id="143" name="隽秀1" initials="隽" lastIdx="2" clrIdx="142"/>
  <p:cmAuthor id="140" name="suran" initials="s" lastIdx="1" clrIdx="139"/>
  <p:cmAuthor id="146" name="baiye" initials="b" lastIdx="1" clrIdx="145"/>
  <p:cmAuthor id="147" name="yekui" initials="y" lastIdx="1" clrIdx="146"/>
  <p:cmAuthor id="145" name="youjiali" initials="y" lastIdx="1" clrIdx="144"/>
  <p:cmAuthor id="2004" name="天蓝物" initials="天蓝物" lastIdx="1" clrIdx="139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7" Type="http://schemas.openxmlformats.org/officeDocument/2006/relationships/commentAuthors" Target="commentAuthors.xml"/><Relationship Id="rId6" Type="http://schemas.openxmlformats.org/officeDocument/2006/relationships/tableStyles" Target="tableStyles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175895" y="1903730"/>
            <a:ext cx="7914640" cy="48717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pPr>
              <a:lnSpc>
                <a:spcPct val="130000"/>
              </a:lnSpc>
            </a:pPr>
            <a:r>
              <a:rPr sz="1600" b="1" dirty="0">
                <a:latin typeface="+mn-ea"/>
                <a:cs typeface="+mn-ea"/>
                <a:sym typeface="+mn-ea"/>
              </a:rPr>
              <a:t>1.</a:t>
            </a:r>
            <a:r>
              <a:rPr lang="zh-CN" sz="1600" b="1" dirty="0">
                <a:latin typeface="+mn-ea"/>
                <a:cs typeface="+mn-ea"/>
                <a:sym typeface="+mn-ea"/>
              </a:rPr>
              <a:t>品牌名称：加勒比海盗</a:t>
            </a:r>
            <a:br>
              <a:rPr lang="zh-CN" sz="1600" b="1" dirty="0">
                <a:latin typeface="+mn-ea"/>
                <a:cs typeface="+mn-ea"/>
                <a:sym typeface="+mn-ea"/>
              </a:rPr>
            </a:br>
            <a:r>
              <a:rPr sz="1600" b="1" dirty="0">
                <a:latin typeface="+mn-ea"/>
                <a:cs typeface="+mn-ea"/>
                <a:sym typeface="+mn-ea"/>
              </a:rPr>
              <a:t>2.</a:t>
            </a:r>
            <a:r>
              <a:rPr lang="zh-CN" sz="1600" b="1" dirty="0">
                <a:latin typeface="+mn-ea"/>
                <a:cs typeface="+mn-ea"/>
                <a:sym typeface="+mn-ea"/>
              </a:rPr>
              <a:t>产品规格：拍一发十包，每包</a:t>
            </a:r>
            <a:r>
              <a:rPr lang="en-US" altLang="zh-CN" sz="1600" b="1" dirty="0">
                <a:latin typeface="+mn-ea"/>
                <a:cs typeface="+mn-ea"/>
                <a:sym typeface="+mn-ea"/>
              </a:rPr>
              <a:t>38</a:t>
            </a:r>
            <a:r>
              <a:rPr lang="zh-CN" altLang="en-US" sz="1600" b="1" dirty="0">
                <a:latin typeface="+mn-ea"/>
                <a:cs typeface="+mn-ea"/>
                <a:sym typeface="+mn-ea"/>
              </a:rPr>
              <a:t>克。</a:t>
            </a:r>
            <a:endParaRPr sz="1600" b="1" dirty="0">
              <a:latin typeface="+mn-ea"/>
              <a:cs typeface="+mn-ea"/>
              <a:sym typeface="+mn-ea"/>
            </a:endParaRPr>
          </a:p>
          <a:p>
            <a:pPr fontAlgn="auto">
              <a:lnSpc>
                <a:spcPct val="150000"/>
              </a:lnSpc>
            </a:pPr>
            <a:r>
              <a:rPr lang="en-US" sz="1600" b="1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3.卖点介绍：</a:t>
            </a:r>
            <a:endParaRPr lang="en-US" sz="1600" b="1" dirty="0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fontAlgn="auto">
              <a:lnSpc>
                <a:spcPct val="150000"/>
              </a:lnSpc>
            </a:pPr>
            <a:r>
              <a:rPr lang="en-US" altLang="zh-CN" sz="16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1</a:t>
            </a:r>
            <a:r>
              <a:rPr lang="zh-CN" altLang="en-US" sz="1600" b="1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、选料好：精选优质牛肉、肉质好、嚼劲十足，颗颗饱满，两种口味（香辣味、五香味）。</a:t>
            </a:r>
            <a:endParaRPr sz="1600" b="1" dirty="0">
              <a:solidFill>
                <a:srgbClr val="000000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fontAlgn="auto">
              <a:lnSpc>
                <a:spcPct val="150000"/>
              </a:lnSpc>
            </a:pPr>
            <a:r>
              <a:rPr lang="en-US" sz="16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2</a:t>
            </a:r>
            <a:r>
              <a:rPr lang="zh-CN" altLang="en-US" sz="16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、好工艺：传统工艺制作，保留肉粒的鲜美和营养，保持牛肉原有的深棕</a:t>
            </a:r>
            <a:r>
              <a:rPr lang="zh-CN" altLang="en-US" sz="1600" b="1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色；</a:t>
            </a:r>
            <a:endParaRPr lang="en-US" altLang="zh-CN" sz="1600" b="1" smtClean="0">
              <a:solidFill>
                <a:srgbClr val="000000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fontAlgn="auto">
              <a:lnSpc>
                <a:spcPct val="150000"/>
              </a:lnSpc>
            </a:pPr>
            <a:r>
              <a:rPr lang="en-US" altLang="zh-CN" sz="1600" b="1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3</a:t>
            </a:r>
            <a:r>
              <a:rPr lang="zh-CN" altLang="en-US" sz="1600" b="1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、品质好：口感纯正，肉质紧实有嚼劲，浓郁的肉香；</a:t>
            </a:r>
            <a:endParaRPr lang="en-US" altLang="zh-CN" sz="1600" b="1" smtClean="0">
              <a:solidFill>
                <a:srgbClr val="000000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fontAlgn="auto">
              <a:lnSpc>
                <a:spcPct val="150000"/>
              </a:lnSpc>
            </a:pPr>
            <a:r>
              <a:rPr lang="en-US" altLang="zh-CN" sz="1600" b="1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4</a:t>
            </a:r>
            <a:r>
              <a:rPr lang="zh-CN" altLang="en-US" sz="1600" b="1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、追剧看戏、加班小零食、旅游解馋；独立包装，方便卫生。</a:t>
            </a:r>
            <a:endParaRPr lang="zh-CN" altLang="en-US" sz="1600" b="1" dirty="0">
              <a:latin typeface="+mn-ea"/>
              <a:cs typeface="+mn-ea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4072255" y="192405"/>
            <a:ext cx="1197610" cy="33718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CN" altLang="en-US" sz="16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+mn-ea"/>
              </a:rPr>
              <a:t>产品名称</a:t>
            </a:r>
            <a:endParaRPr lang="zh-CN" altLang="en-US" sz="16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+mn-ea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4070985" y="597535"/>
            <a:ext cx="1208405" cy="33718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CN" altLang="en-US" sz="16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+mn-ea"/>
              </a:rPr>
              <a:t>日常价</a:t>
            </a:r>
            <a:endParaRPr lang="zh-CN" altLang="en-US" sz="16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7567930" y="198120"/>
            <a:ext cx="1123950" cy="33718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CN" altLang="en-US" sz="16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+mn-ea"/>
              </a:rPr>
              <a:t>库存</a:t>
            </a:r>
            <a:endParaRPr lang="zh-CN" altLang="en-US" sz="16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+mn-ea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1283970" y="597535"/>
            <a:ext cx="2493645" cy="33718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sz="1600" b="1" dirty="0">
                <a:latin typeface="微软雅黑" panose="020B0503020204020204" charset="-122"/>
                <a:ea typeface="微软雅黑" panose="020B0503020204020204" charset="-122"/>
                <a:cs typeface="+mn-ea"/>
              </a:rPr>
              <a:t>4.75</a:t>
            </a:r>
            <a:endParaRPr lang="en-US" altLang="zh-CN" sz="1600" b="1" dirty="0">
              <a:latin typeface="微软雅黑" panose="020B0503020204020204" charset="-122"/>
              <a:ea typeface="微软雅黑" panose="020B0503020204020204" charset="-122"/>
              <a:cs typeface="+mn-ea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4070985" y="1444625"/>
            <a:ext cx="1198245" cy="337185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CN" altLang="en-US" sz="16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+mn-ea"/>
              </a:rPr>
              <a:t>产品佣金</a:t>
            </a:r>
            <a:endParaRPr lang="zh-CN" altLang="en-US" sz="16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+mn-ea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5268595" y="1453515"/>
            <a:ext cx="1746250" cy="33718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sz="1600" b="1" dirty="0" smtClean="0">
                <a:latin typeface="微软雅黑" panose="020B0503020204020204" charset="-122"/>
                <a:ea typeface="微软雅黑" panose="020B0503020204020204" charset="-122"/>
                <a:cs typeface="+mn-ea"/>
              </a:rPr>
              <a:t>30%</a:t>
            </a:r>
            <a:endParaRPr lang="en-US" altLang="zh-CN" sz="1600" b="1" dirty="0" smtClean="0">
              <a:latin typeface="微软雅黑" panose="020B0503020204020204" charset="-122"/>
              <a:ea typeface="微软雅黑" panose="020B0503020204020204" charset="-122"/>
              <a:cs typeface="+mn-ea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4071620" y="1021715"/>
            <a:ext cx="1225550" cy="33718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CN" altLang="en-US" sz="16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+mn-ea"/>
              </a:rPr>
              <a:t>直播到手价</a:t>
            </a:r>
            <a:endParaRPr lang="zh-CN" altLang="en-US" sz="16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8416290" y="5816600"/>
            <a:ext cx="258127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礼袋图片</a:t>
            </a:r>
            <a:r>
              <a:rPr lang="en-US" altLang="zh-CN"/>
              <a:t>/</a:t>
            </a:r>
            <a:r>
              <a:rPr lang="zh-CN" altLang="en-US"/>
              <a:t>包装可放这边</a:t>
            </a:r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140335" y="192405"/>
            <a:ext cx="1142365" cy="33718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p>
            <a:pPr algn="ctr"/>
            <a:r>
              <a:rPr lang="zh-CN" altLang="en-US" sz="16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+mn-ea"/>
              </a:rPr>
              <a:t>商家名称</a:t>
            </a:r>
            <a:endParaRPr lang="zh-CN" altLang="en-US" sz="16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+mn-ea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1283335" y="192405"/>
            <a:ext cx="2494280" cy="33718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p>
            <a:pPr algn="ctr"/>
            <a:r>
              <a:rPr lang="zh-CN" altLang="en-US" sz="1600" b="1" dirty="0">
                <a:latin typeface="微软雅黑" panose="020B0503020204020204" charset="-122"/>
                <a:ea typeface="微软雅黑" panose="020B0503020204020204" charset="-122"/>
                <a:cs typeface="+mn-ea"/>
              </a:rPr>
              <a:t>巴辣熊</a:t>
            </a:r>
            <a:endParaRPr lang="zh-CN" altLang="en-US" sz="1600" b="1" dirty="0">
              <a:latin typeface="微软雅黑" panose="020B0503020204020204" charset="-122"/>
              <a:ea typeface="微软雅黑" panose="020B0503020204020204" charset="-122"/>
              <a:cs typeface="+mn-ea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7567930" y="597535"/>
            <a:ext cx="1122680" cy="33718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p>
            <a:pPr algn="ctr"/>
            <a:r>
              <a:rPr lang="zh-CN" altLang="en-US" sz="16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+mn-ea"/>
              </a:rPr>
              <a:t>发货时效</a:t>
            </a:r>
            <a:endParaRPr lang="zh-CN" altLang="en-US" sz="16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+mn-ea"/>
            </a:endParaRPr>
          </a:p>
        </p:txBody>
      </p:sp>
      <p:sp>
        <p:nvSpPr>
          <p:cNvPr id="25" name="文本框 24"/>
          <p:cNvSpPr txBox="1"/>
          <p:nvPr/>
        </p:nvSpPr>
        <p:spPr>
          <a:xfrm>
            <a:off x="7566660" y="1016000"/>
            <a:ext cx="1123950" cy="33718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CN" altLang="en-US" sz="16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+mn-ea"/>
              </a:rPr>
              <a:t>发货快递</a:t>
            </a:r>
            <a:endParaRPr lang="en-US" altLang="zh-CN" sz="16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+mn-ea"/>
            </a:endParaRPr>
          </a:p>
        </p:txBody>
      </p:sp>
      <p:sp>
        <p:nvSpPr>
          <p:cNvPr id="26" name="文本框 25"/>
          <p:cNvSpPr txBox="1"/>
          <p:nvPr/>
        </p:nvSpPr>
        <p:spPr>
          <a:xfrm>
            <a:off x="5306060" y="1025525"/>
            <a:ext cx="1710690" cy="33718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p>
            <a:pPr algn="ctr"/>
            <a:r>
              <a:rPr lang="en-US" altLang="zh-CN" sz="1600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+mn-ea"/>
              </a:rPr>
              <a:t>19.9</a:t>
            </a:r>
            <a:r>
              <a:rPr lang="zh-CN" altLang="en-US" sz="1600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+mn-ea"/>
              </a:rPr>
              <a:t>元到手</a:t>
            </a:r>
            <a:r>
              <a:rPr lang="en-US" altLang="zh-CN" sz="1600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+mn-ea"/>
              </a:rPr>
              <a:t>1</a:t>
            </a:r>
            <a:r>
              <a:rPr lang="en-US" altLang="zh-CN" sz="1600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+mn-ea"/>
              </a:rPr>
              <a:t>0</a:t>
            </a:r>
            <a:r>
              <a:rPr lang="zh-CN" altLang="en-US" sz="1600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+mn-ea"/>
              </a:rPr>
              <a:t>包</a:t>
            </a:r>
            <a:endParaRPr lang="zh-CN" altLang="en-US" sz="1600" b="1" dirty="0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cs typeface="+mn-ea"/>
            </a:endParaRPr>
          </a:p>
        </p:txBody>
      </p:sp>
      <p:sp>
        <p:nvSpPr>
          <p:cNvPr id="27" name="文本框 26"/>
          <p:cNvSpPr txBox="1"/>
          <p:nvPr/>
        </p:nvSpPr>
        <p:spPr>
          <a:xfrm>
            <a:off x="8693150" y="1015365"/>
            <a:ext cx="1558925" cy="33718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CN" altLang="en-US" sz="1600" b="1" dirty="0">
                <a:latin typeface="微软雅黑" panose="020B0503020204020204" charset="-122"/>
                <a:ea typeface="微软雅黑" panose="020B0503020204020204" charset="-122"/>
                <a:cs typeface="+mn-ea"/>
              </a:rPr>
              <a:t>三通一达</a:t>
            </a:r>
            <a:endParaRPr lang="zh-CN" altLang="en-US" sz="1600" b="1" dirty="0">
              <a:latin typeface="微软雅黑" panose="020B0503020204020204" charset="-122"/>
              <a:ea typeface="微软雅黑" panose="020B0503020204020204" charset="-122"/>
              <a:cs typeface="+mn-ea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5269865" y="192405"/>
            <a:ext cx="1710055" cy="58356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p>
            <a:pPr algn="ctr"/>
            <a:r>
              <a:rPr lang="zh-CN" altLang="en-US" sz="1600" b="1" dirty="0">
                <a:latin typeface="微软雅黑" panose="020B0503020204020204" charset="-122"/>
                <a:ea typeface="微软雅黑" panose="020B0503020204020204" charset="-122"/>
                <a:cs typeface="+mn-ea"/>
              </a:rPr>
              <a:t>加勒比海盗牛肉粒</a:t>
            </a:r>
            <a:endParaRPr lang="zh-CN" altLang="en-US" sz="1600" b="1" dirty="0">
              <a:latin typeface="微软雅黑" panose="020B0503020204020204" charset="-122"/>
              <a:ea typeface="微软雅黑" panose="020B0503020204020204" charset="-122"/>
              <a:cs typeface="+mn-ea"/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157480" y="597535"/>
            <a:ext cx="1108075" cy="33718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p>
            <a:pPr algn="ctr"/>
            <a:r>
              <a:rPr lang="zh-CN" altLang="en-US" sz="16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+mn-ea"/>
              </a:rPr>
              <a:t>小店评分</a:t>
            </a:r>
            <a:endParaRPr lang="zh-CN" altLang="en-US" sz="16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+mn-ea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5269230" y="597535"/>
            <a:ext cx="1703705" cy="33718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p>
            <a:pPr algn="ctr"/>
            <a:r>
              <a:rPr lang="en-US" altLang="zh-CN" sz="1600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+mn-ea"/>
              </a:rPr>
              <a:t>39.9</a:t>
            </a:r>
            <a:r>
              <a:rPr lang="zh-CN" altLang="en-US" sz="1600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+mn-ea"/>
              </a:rPr>
              <a:t>元</a:t>
            </a:r>
            <a:r>
              <a:rPr lang="en-US" altLang="zh-CN" sz="1600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+mn-ea"/>
              </a:rPr>
              <a:t>/10</a:t>
            </a:r>
            <a:r>
              <a:rPr lang="zh-CN" altLang="en-US" sz="1600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+mn-ea"/>
              </a:rPr>
              <a:t>包</a:t>
            </a:r>
            <a:endParaRPr lang="zh-CN" altLang="en-US" sz="1600" b="1" dirty="0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cs typeface="+mn-ea"/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8693150" y="597535"/>
            <a:ext cx="1558925" cy="33718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sz="1600" b="1" dirty="0">
                <a:latin typeface="微软雅黑" panose="020B0503020204020204" charset="-122"/>
                <a:ea typeface="微软雅黑" panose="020B0503020204020204" charset="-122"/>
                <a:cs typeface="+mn-ea"/>
              </a:rPr>
              <a:t>48</a:t>
            </a:r>
            <a:r>
              <a:rPr lang="zh-CN" altLang="en-US" sz="1600" b="1" dirty="0">
                <a:latin typeface="微软雅黑" panose="020B0503020204020204" charset="-122"/>
                <a:ea typeface="微软雅黑" panose="020B0503020204020204" charset="-122"/>
                <a:cs typeface="+mn-ea"/>
              </a:rPr>
              <a:t>小时内</a:t>
            </a:r>
            <a:endParaRPr lang="zh-CN" altLang="en-US" sz="1600" b="1" dirty="0">
              <a:latin typeface="微软雅黑" panose="020B0503020204020204" charset="-122"/>
              <a:ea typeface="微软雅黑" panose="020B0503020204020204" charset="-122"/>
              <a:cs typeface="+mn-ea"/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8693150" y="198120"/>
            <a:ext cx="1558290" cy="33718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sz="1600" b="1" dirty="0">
                <a:latin typeface="微软雅黑" panose="020B0503020204020204" charset="-122"/>
                <a:ea typeface="微软雅黑" panose="020B0503020204020204" charset="-122"/>
                <a:cs typeface="+mn-ea"/>
              </a:rPr>
              <a:t>100000</a:t>
            </a:r>
            <a:endParaRPr lang="en-US" altLang="zh-CN" sz="1600" b="1" dirty="0">
              <a:latin typeface="微软雅黑" panose="020B0503020204020204" charset="-122"/>
              <a:ea typeface="微软雅黑" panose="020B0503020204020204" charset="-122"/>
              <a:cs typeface="+mn-ea"/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175895" y="1018540"/>
            <a:ext cx="1108075" cy="33718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p>
            <a:pPr algn="ctr"/>
            <a:r>
              <a:rPr lang="zh-CN" altLang="en-US" sz="16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+mn-ea"/>
              </a:rPr>
              <a:t>保质期</a:t>
            </a:r>
            <a:endParaRPr lang="zh-CN" altLang="en-US" sz="16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+mn-ea"/>
            </a:endParaRPr>
          </a:p>
        </p:txBody>
      </p:sp>
      <p:sp>
        <p:nvSpPr>
          <p:cNvPr id="28" name="文本框 27"/>
          <p:cNvSpPr txBox="1"/>
          <p:nvPr/>
        </p:nvSpPr>
        <p:spPr>
          <a:xfrm>
            <a:off x="1283970" y="1023620"/>
            <a:ext cx="2493645" cy="33718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p>
            <a:pPr algn="ctr"/>
            <a:r>
              <a:rPr lang="en-US" altLang="zh-CN" sz="1600" b="1" dirty="0">
                <a:latin typeface="微软雅黑" panose="020B0503020204020204" charset="-122"/>
                <a:ea typeface="微软雅黑" panose="020B0503020204020204" charset="-122"/>
                <a:cs typeface="+mn-ea"/>
              </a:rPr>
              <a:t>12</a:t>
            </a:r>
            <a:r>
              <a:rPr lang="zh-CN" altLang="en-US" sz="1600" b="1" dirty="0">
                <a:latin typeface="微软雅黑" panose="020B0503020204020204" charset="-122"/>
                <a:ea typeface="微软雅黑" panose="020B0503020204020204" charset="-122"/>
                <a:cs typeface="+mn-ea"/>
              </a:rPr>
              <a:t>个月</a:t>
            </a:r>
            <a:endParaRPr lang="zh-CN" altLang="en-US" sz="1600" b="1" dirty="0">
              <a:latin typeface="微软雅黑" panose="020B0503020204020204" charset="-122"/>
              <a:ea typeface="微软雅黑" panose="020B0503020204020204" charset="-122"/>
              <a:cs typeface="+mn-ea"/>
            </a:endParaRPr>
          </a:p>
        </p:txBody>
      </p:sp>
      <p:sp>
        <p:nvSpPr>
          <p:cNvPr id="29" name="文本框 28"/>
          <p:cNvSpPr txBox="1"/>
          <p:nvPr/>
        </p:nvSpPr>
        <p:spPr>
          <a:xfrm>
            <a:off x="7566660" y="1459865"/>
            <a:ext cx="1123950" cy="33718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p>
            <a:pPr algn="ctr"/>
            <a:r>
              <a:rPr lang="zh-CN" altLang="en-US" sz="16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+mn-ea"/>
              </a:rPr>
              <a:t>发货地址</a:t>
            </a:r>
            <a:endParaRPr lang="en-US" altLang="zh-CN" sz="16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+mn-ea"/>
            </a:endParaRPr>
          </a:p>
        </p:txBody>
      </p:sp>
      <p:sp>
        <p:nvSpPr>
          <p:cNvPr id="30" name="文本框 29"/>
          <p:cNvSpPr txBox="1"/>
          <p:nvPr/>
        </p:nvSpPr>
        <p:spPr>
          <a:xfrm>
            <a:off x="8693150" y="1461135"/>
            <a:ext cx="1558925" cy="33718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p>
            <a:pPr algn="ctr"/>
            <a:r>
              <a:rPr lang="zh-CN" altLang="en-US" sz="1600" b="1" dirty="0">
                <a:latin typeface="微软雅黑" panose="020B0503020204020204" charset="-122"/>
                <a:ea typeface="微软雅黑" panose="020B0503020204020204" charset="-122"/>
                <a:cs typeface="+mn-ea"/>
              </a:rPr>
              <a:t>广东</a:t>
            </a:r>
            <a:endParaRPr lang="zh-CN" altLang="en-US" sz="1600" b="1" dirty="0">
              <a:latin typeface="微软雅黑" panose="020B0503020204020204" charset="-122"/>
              <a:ea typeface="微软雅黑" panose="020B0503020204020204" charset="-122"/>
              <a:cs typeface="+mn-ea"/>
            </a:endParaRPr>
          </a:p>
        </p:txBody>
      </p:sp>
      <p:pic>
        <p:nvPicPr>
          <p:cNvPr id="8" name="图片 7" descr="主图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171180" y="1906905"/>
            <a:ext cx="3615690" cy="361569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5000"/>
    </mc:Choice>
    <mc:Fallback>
      <p:transition spd="slow" advClick="0" advTm="5000"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p="http://schemas.openxmlformats.org/presentationml/2006/main">
  <p:tag name="COMMONDATA" val="eyJoZGlkIjoiNTY1NTNmNDRiMjI0MGQ4NzQzODkzMDk4ZDc2MjU0NDgifQ=="/>
  <p:tag name="KSO_WPP_MARK_KEY" val="e5d9fc05-4ef8-4b41-9f42-d928b354ef3d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278</Words>
  <Application>WPS 演示</Application>
  <PresentationFormat>宽屏</PresentationFormat>
  <Paragraphs>53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8" baseType="lpstr">
      <vt:lpstr>Arial</vt:lpstr>
      <vt:lpstr>宋体</vt:lpstr>
      <vt:lpstr>Wingdings</vt:lpstr>
      <vt:lpstr>微软雅黑</vt:lpstr>
      <vt:lpstr>Calibri</vt:lpstr>
      <vt:lpstr>Arial Unicode MS</vt:lpstr>
      <vt:lpstr>Office 主题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小汪</cp:lastModifiedBy>
  <cp:revision>7</cp:revision>
  <dcterms:created xsi:type="dcterms:W3CDTF">2022-12-09T15:50:00Z</dcterms:created>
  <dcterms:modified xsi:type="dcterms:W3CDTF">2023-03-19T13:58:11Z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3594EED3E6B54903A3C4B01BB878BEFB</vt:lpwstr>
  </property>
  <property fmtid="{D5CDD505-2E9C-101B-9397-08002B2CF9AE}" pid="3" name="KSOProductBuildVer">
    <vt:lpwstr>2052-11.1.0.13703</vt:lpwstr>
  </property>
</Properties>
</file>