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EDZ" initials="E" lastIdx="1" clrIdx="5"/>
  <p:cmAuthor id="1" name="isla.yin" initials="i" lastIdx="1" clrIdx="0"/>
  <p:cmAuthor id="2" name="Administrator" initials="A" lastIdx="1" clrIdx="1"/>
  <p:cmAuthor id="3" name="user" initials="u" lastIdx="2" clrIdx="3"/>
  <p:cmAuthor id="4" name="admin" initials="a" lastIdx="0" clrIdx="0"/>
  <p:cmAuthor id="5" name="ZHU" initials="Z" lastIdx="2" clrIdx="5"/>
  <p:cmAuthor id="6" name="ryc" initials="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95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96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97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98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99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4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2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64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62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6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67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6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72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73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7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7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78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79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80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81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82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83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4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8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89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90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9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9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6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57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5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矩形 17"/>
          <p:cNvSpPr/>
          <p:nvPr/>
        </p:nvSpPr>
        <p:spPr>
          <a:xfrm>
            <a:off x="190500" y="1504950"/>
            <a:ext cx="8536940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>
              <a:latin typeface="微软雅黑" panose="020B0503020204020204" charset="-122"/>
            </a:endParaRPr>
          </a:p>
        </p:txBody>
      </p:sp>
      <p:sp>
        <p:nvSpPr>
          <p:cNvPr id="1048617" name="矩形 38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1048618" name="矩形 39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b="1" u="sng" dirty="0">
                <a:gradFill>
                  <a:gsLst>
                    <a:gs pos="0">
                      <a:srgbClr val="8D8D90"/>
                    </a:gs>
                    <a:gs pos="50000">
                      <a:srgbClr val="545459"/>
                    </a:gs>
                    <a:gs pos="100000">
                      <a:srgbClr val="1B1B21"/>
                    </a:gs>
                  </a:gsLst>
                  <a:lin scaled="1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cs typeface="微软雅黑" panose="020B0503020204020204" charset="-122"/>
                <a:sym typeface="+mn-ea"/>
              </a:rPr>
              <a:t>纯白短袖</a:t>
            </a:r>
            <a:r>
              <a:rPr kumimoji="1" lang="en-US" altLang="zh-CN" b="1" u="sng" dirty="0">
                <a:gradFill>
                  <a:gsLst>
                    <a:gs pos="0">
                      <a:srgbClr val="8D8D90"/>
                    </a:gs>
                    <a:gs pos="50000">
                      <a:srgbClr val="545459"/>
                    </a:gs>
                    <a:gs pos="100000">
                      <a:srgbClr val="1B1B21"/>
                    </a:gs>
                  </a:gsLst>
                  <a:lin scaled="1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cs typeface="微软雅黑" panose="020B0503020204020204" charset="-122"/>
                <a:sym typeface="+mn-ea"/>
              </a:rPr>
              <a:t>T</a:t>
            </a:r>
            <a:r>
              <a:rPr kumimoji="1" lang="zh-CN" altLang="en-US" b="1" u="sng" dirty="0">
                <a:gradFill>
                  <a:gsLst>
                    <a:gs pos="0">
                      <a:srgbClr val="8D8D90"/>
                    </a:gs>
                    <a:gs pos="50000">
                      <a:srgbClr val="545459"/>
                    </a:gs>
                    <a:gs pos="100000">
                      <a:srgbClr val="1B1B21"/>
                    </a:gs>
                  </a:gsLst>
                  <a:lin scaled="1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cs typeface="微软雅黑" panose="020B0503020204020204" charset="-122"/>
                <a:sym typeface="+mn-ea"/>
              </a:rPr>
              <a:t>桖</a:t>
            </a:r>
            <a:endParaRPr kumimoji="1" lang="zh-CN" altLang="en-US" b="1" u="sng" dirty="0">
              <a:gradFill>
                <a:gsLst>
                  <a:gs pos="0">
                    <a:srgbClr val="8D8D90"/>
                  </a:gs>
                  <a:gs pos="50000">
                    <a:srgbClr val="545459"/>
                  </a:gs>
                  <a:gs pos="100000">
                    <a:srgbClr val="1B1B21"/>
                  </a:gs>
                </a:gsLst>
                <a:lin scaled="1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48619" name="矩形 40"/>
          <p:cNvSpPr/>
          <p:nvPr/>
        </p:nvSpPr>
        <p:spPr>
          <a:xfrm>
            <a:off x="8168640" y="21717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赠品福利</a:t>
            </a:r>
            <a:endParaRPr kumimoji="1" lang="zh-CN" altLang="en-US" dirty="0"/>
          </a:p>
        </p:txBody>
      </p:sp>
      <p:sp>
        <p:nvSpPr>
          <p:cNvPr id="1048620" name="矩形 41"/>
          <p:cNvSpPr/>
          <p:nvPr/>
        </p:nvSpPr>
        <p:spPr>
          <a:xfrm>
            <a:off x="9494520" y="217170"/>
            <a:ext cx="248031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48621" name="矩形 42"/>
          <p:cNvSpPr/>
          <p:nvPr/>
        </p:nvSpPr>
        <p:spPr>
          <a:xfrm>
            <a:off x="422275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zh-CN" dirty="0"/>
              <a:t>现货库存</a:t>
            </a:r>
            <a:endParaRPr kumimoji="1" lang="zh-CN" altLang="zh-CN" dirty="0"/>
          </a:p>
        </p:txBody>
      </p:sp>
      <p:sp>
        <p:nvSpPr>
          <p:cNvPr id="1048622" name="矩形 43"/>
          <p:cNvSpPr/>
          <p:nvPr/>
        </p:nvSpPr>
        <p:spPr>
          <a:xfrm>
            <a:off x="5539105" y="21844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10W+</a:t>
            </a:r>
            <a:endParaRPr kumimoji="1" lang="en-US" altLang="zh-CN" dirty="0" smtClean="0"/>
          </a:p>
        </p:txBody>
      </p:sp>
      <p:sp>
        <p:nvSpPr>
          <p:cNvPr id="1048623" name="矩形 44"/>
          <p:cNvSpPr/>
          <p:nvPr/>
        </p:nvSpPr>
        <p:spPr>
          <a:xfrm>
            <a:off x="4222750" y="82232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市场价格</a:t>
            </a:r>
            <a:endParaRPr kumimoji="1" lang="zh-CN" altLang="en-US" dirty="0"/>
          </a:p>
        </p:txBody>
      </p:sp>
      <p:sp>
        <p:nvSpPr>
          <p:cNvPr id="1048624" name="矩形 45"/>
          <p:cNvSpPr/>
          <p:nvPr/>
        </p:nvSpPr>
        <p:spPr>
          <a:xfrm>
            <a:off x="5548630" y="822325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69.9</a:t>
            </a:r>
            <a:endParaRPr kumimoji="1" lang="en-US" altLang="zh-CN" dirty="0"/>
          </a:p>
        </p:txBody>
      </p:sp>
      <p:sp>
        <p:nvSpPr>
          <p:cNvPr id="1048625" name="矩形 46"/>
          <p:cNvSpPr/>
          <p:nvPr/>
        </p:nvSpPr>
        <p:spPr>
          <a:xfrm>
            <a:off x="206375" y="822325"/>
            <a:ext cx="1325245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atin typeface="微软雅黑" panose="020B0503020204020204" charset="-122"/>
                <a:sym typeface="+mn-ea"/>
              </a:rPr>
              <a:t>直播</a:t>
            </a:r>
            <a:r>
              <a:rPr kumimoji="1" lang="en-US" altLang="zh-CN" dirty="0">
                <a:latin typeface="微软雅黑" panose="020B0503020204020204" charset="-122"/>
                <a:sym typeface="+mn-ea"/>
              </a:rPr>
              <a:t>SKU</a:t>
            </a:r>
            <a:endParaRPr kumimoji="1" lang="en-US" altLang="zh-CN" dirty="0">
              <a:latin typeface="微软雅黑" panose="020B0503020204020204" charset="-122"/>
              <a:sym typeface="+mn-ea"/>
            </a:endParaRPr>
          </a:p>
        </p:txBody>
      </p:sp>
      <p:sp>
        <p:nvSpPr>
          <p:cNvPr id="1048626" name="矩形 47"/>
          <p:cNvSpPr/>
          <p:nvPr/>
        </p:nvSpPr>
        <p:spPr>
          <a:xfrm>
            <a:off x="1532255" y="82232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8627" name="矩形 48"/>
          <p:cNvSpPr/>
          <p:nvPr/>
        </p:nvSpPr>
        <p:spPr>
          <a:xfrm>
            <a:off x="8168640" y="822325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048628" name="矩形 49"/>
          <p:cNvSpPr/>
          <p:nvPr/>
        </p:nvSpPr>
        <p:spPr>
          <a:xfrm>
            <a:off x="9565640" y="86106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19.9</a:t>
            </a:r>
            <a:r>
              <a:rPr kumimoji="1" lang="zh-CN" altLang="en-US" b="1" dirty="0"/>
              <a:t>元</a:t>
            </a:r>
            <a:endParaRPr kumimoji="1" lang="zh-CN" altLang="en-US" b="1" dirty="0"/>
          </a:p>
        </p:txBody>
      </p:sp>
      <p:sp>
        <p:nvSpPr>
          <p:cNvPr id="1048630" name="矩形 27"/>
          <p:cNvSpPr/>
          <p:nvPr/>
        </p:nvSpPr>
        <p:spPr>
          <a:xfrm>
            <a:off x="94945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48631" name="矩形 3"/>
          <p:cNvSpPr/>
          <p:nvPr/>
        </p:nvSpPr>
        <p:spPr>
          <a:xfrm>
            <a:off x="9505950" y="21844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/>
              <a:t>无</a:t>
            </a:r>
            <a:endParaRPr kumimoji="1" lang="zh-CN" altLang="en-US" b="1" dirty="0"/>
          </a:p>
        </p:txBody>
      </p:sp>
      <p:sp>
        <p:nvSpPr>
          <p:cNvPr id="1048632" name="文本框 6"/>
          <p:cNvSpPr txBox="1"/>
          <p:nvPr/>
        </p:nvSpPr>
        <p:spPr>
          <a:xfrm>
            <a:off x="11356975" y="538416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相当于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48633" name="矩形 1"/>
          <p:cNvSpPr/>
          <p:nvPr/>
        </p:nvSpPr>
        <p:spPr>
          <a:xfrm>
            <a:off x="9290050" y="1921510"/>
            <a:ext cx="2348230" cy="4245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aa</a:t>
            </a:r>
            <a:endParaRPr lang="en-US" altLang="zh-CN"/>
          </a:p>
        </p:txBody>
      </p:sp>
      <p:sp>
        <p:nvSpPr>
          <p:cNvPr id="1048634" name="文本框 2"/>
          <p:cNvSpPr txBox="1"/>
          <p:nvPr/>
        </p:nvSpPr>
        <p:spPr>
          <a:xfrm>
            <a:off x="9946005" y="265303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产品图片</a:t>
            </a:r>
            <a:endParaRPr lang="zh-CN" altLang="en-US"/>
          </a:p>
        </p:txBody>
      </p:sp>
      <p:sp>
        <p:nvSpPr>
          <p:cNvPr id="1048635" name="矩形 8"/>
          <p:cNvSpPr/>
          <p:nvPr/>
        </p:nvSpPr>
        <p:spPr>
          <a:xfrm>
            <a:off x="355600" y="4930140"/>
            <a:ext cx="8064500" cy="1447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636" name="文本框 9"/>
          <p:cNvSpPr txBox="1"/>
          <p:nvPr/>
        </p:nvSpPr>
        <p:spPr>
          <a:xfrm>
            <a:off x="421640" y="5960035"/>
            <a:ext cx="6840855" cy="368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/>
              <a:t>售后保障：</a:t>
            </a:r>
            <a:r>
              <a:rPr lang="en-US" altLang="zh-CN" b="1" dirty="0"/>
              <a:t>7</a:t>
            </a:r>
            <a:r>
              <a:rPr lang="zh-CN" altLang="en-US" b="1" dirty="0"/>
              <a:t>天无理由退换</a:t>
            </a:r>
            <a:r>
              <a:rPr lang="en-US" altLang="zh-CN" b="1" dirty="0"/>
              <a:t>  </a:t>
            </a:r>
            <a:endParaRPr lang="zh-CN" altLang="en-US" b="1" dirty="0"/>
          </a:p>
        </p:txBody>
      </p:sp>
      <p:sp>
        <p:nvSpPr>
          <p:cNvPr id="1048637" name="矩形 5"/>
          <p:cNvSpPr/>
          <p:nvPr/>
        </p:nvSpPr>
        <p:spPr>
          <a:xfrm>
            <a:off x="421813" y="5578618"/>
            <a:ext cx="4208145" cy="381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快递：圆通</a:t>
            </a:r>
            <a:r>
              <a:rPr lang="en-US" altLang="zh-CN" b="1" dirty="0"/>
              <a:t>  </a:t>
            </a:r>
            <a:r>
              <a:rPr lang="zh-CN" altLang="en-US" b="1" dirty="0"/>
              <a:t>邮政</a:t>
            </a:r>
            <a:endParaRPr lang="zh-CN" altLang="en-US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574165" y="861060"/>
            <a:ext cx="2437765" cy="454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sz="800" dirty="0"/>
          </a:p>
        </p:txBody>
      </p:sp>
      <p:sp>
        <p:nvSpPr>
          <p:cNvPr id="4" name="文本框 3"/>
          <p:cNvSpPr txBox="1"/>
          <p:nvPr/>
        </p:nvSpPr>
        <p:spPr>
          <a:xfrm>
            <a:off x="1887220" y="1686560"/>
            <a:ext cx="406400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一：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100%棉，优质新疆长绒棉26支双纱卷制。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二：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微宽版型，微回弹。情侣装短袖T恤，柔软吸湿好。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三：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做工精细，螺纹领口。双针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0.5CM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走线、防止变形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喜欢穿修身的拍正码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  <a:p>
            <a:r>
              <a:rPr lang="zh-CN" altLang="en-US"/>
              <a:t>		</a:t>
            </a:r>
            <a:endParaRPr lang="zh-CN" altLang="en-US"/>
          </a:p>
        </p:txBody>
      </p:sp>
      <p:pic>
        <p:nvPicPr>
          <p:cNvPr id="5" name="图片 4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27210" y="2323465"/>
            <a:ext cx="2211070" cy="23006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e640090-d362-46ff-8768-d2f25bf0cd25"/>
  <p:tag name="COMMONDATA" val="eyJoZGlkIjoiODNhMzMwYzAzYTc1MGJhOWUzNWYwNjk4NDUzNzkxN2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WPS 演示</Application>
  <PresentationFormat>宽屏</PresentationFormat>
  <Paragraphs>48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2201123C</dc:creator>
  <cp:lastModifiedBy>小龙</cp:lastModifiedBy>
  <cp:revision>16</cp:revision>
  <dcterms:created xsi:type="dcterms:W3CDTF">2022-06-28T04:26:00Z</dcterms:created>
  <dcterms:modified xsi:type="dcterms:W3CDTF">2023-02-27T05:46:41Z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24CA206099AD4E1C90806863310B5489</vt:lpwstr>
  </property>
  <property fmtid="{D5CDD505-2E9C-101B-9397-08002B2CF9AE}" pid="3" name="KSOProductBuildVer">
    <vt:lpwstr>2052-11.1.0.13703</vt:lpwstr>
  </property>
</Properties>
</file>