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4" r:id="rId3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EDZ" initials="E" lastIdx="1" clrIdx="5"/>
  <p:cmAuthor id="1" name="isla.yin" initials="i" lastIdx="1" clrIdx="0"/>
  <p:cmAuthor id="2" name="Administrator" initials="A" lastIdx="1" clrIdx="1"/>
  <p:cmAuthor id="3" name="user" initials="u" lastIdx="2" clrIdx="3"/>
  <p:cmAuthor id="4" name="admin" initials="a" lastIdx="0" clrIdx="0"/>
  <p:cmAuthor id="5" name="ZHU" initials="Z" lastIdx="2" clrIdx="5"/>
  <p:cmAuthor id="6" name="ryc" initials="r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commentAuthors" Target="commentAuthors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4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95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96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97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98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99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40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lstStyle/>
          <a:p>
            <a:pPr lvl="0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42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104864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4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62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6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6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51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5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5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82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67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668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69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7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72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73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74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75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76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78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679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80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681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82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83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84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47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48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9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8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87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89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90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691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92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93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56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57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658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5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矩形 17"/>
          <p:cNvSpPr/>
          <p:nvPr/>
        </p:nvSpPr>
        <p:spPr>
          <a:xfrm>
            <a:off x="190500" y="1504950"/>
            <a:ext cx="8536940" cy="50787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kumimoji="1" lang="zh-CN" altLang="en-US" strike="noStrike" noProof="1">
              <a:latin typeface="微软雅黑" panose="020B0503020204020204" charset="-122"/>
            </a:endParaRPr>
          </a:p>
        </p:txBody>
      </p:sp>
      <p:sp>
        <p:nvSpPr>
          <p:cNvPr id="1048617" name="矩形 38"/>
          <p:cNvSpPr/>
          <p:nvPr/>
        </p:nvSpPr>
        <p:spPr>
          <a:xfrm>
            <a:off x="205740" y="217170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/>
              <a:t>产品名称</a:t>
            </a:r>
            <a:endParaRPr kumimoji="1" lang="zh-CN" altLang="en-US" dirty="0"/>
          </a:p>
        </p:txBody>
      </p:sp>
      <p:sp>
        <p:nvSpPr>
          <p:cNvPr id="1048618" name="矩形 39"/>
          <p:cNvSpPr/>
          <p:nvPr/>
        </p:nvSpPr>
        <p:spPr>
          <a:xfrm>
            <a:off x="1531620" y="217170"/>
            <a:ext cx="2480310" cy="4457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zh-CN" altLang="en-US" b="1" u="sng" dirty="0">
                <a:gradFill>
                  <a:gsLst>
                    <a:gs pos="0">
                      <a:srgbClr val="8D8D90"/>
                    </a:gs>
                    <a:gs pos="50000">
                      <a:srgbClr val="545459"/>
                    </a:gs>
                    <a:gs pos="100000">
                      <a:srgbClr val="1B1B21"/>
                    </a:gs>
                  </a:gsLst>
                  <a:lin scaled="1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cs typeface="微软雅黑" panose="020B0503020204020204" charset="-122"/>
                <a:sym typeface="+mn-ea"/>
              </a:rPr>
              <a:t>纯白短袖</a:t>
            </a:r>
            <a:r>
              <a:rPr kumimoji="1" lang="en-US" altLang="zh-CN" b="1" u="sng" dirty="0">
                <a:gradFill>
                  <a:gsLst>
                    <a:gs pos="0">
                      <a:srgbClr val="8D8D90"/>
                    </a:gs>
                    <a:gs pos="50000">
                      <a:srgbClr val="545459"/>
                    </a:gs>
                    <a:gs pos="100000">
                      <a:srgbClr val="1B1B21"/>
                    </a:gs>
                  </a:gsLst>
                  <a:lin scaled="1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cs typeface="微软雅黑" panose="020B0503020204020204" charset="-122"/>
                <a:sym typeface="+mn-ea"/>
              </a:rPr>
              <a:t>T</a:t>
            </a:r>
            <a:r>
              <a:rPr kumimoji="1" lang="zh-CN" altLang="en-US" b="1" u="sng" dirty="0">
                <a:gradFill>
                  <a:gsLst>
                    <a:gs pos="0">
                      <a:srgbClr val="8D8D90"/>
                    </a:gs>
                    <a:gs pos="50000">
                      <a:srgbClr val="545459"/>
                    </a:gs>
                    <a:gs pos="100000">
                      <a:srgbClr val="1B1B21"/>
                    </a:gs>
                  </a:gsLst>
                  <a:lin scaled="1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cs typeface="微软雅黑" panose="020B0503020204020204" charset="-122"/>
                <a:sym typeface="+mn-ea"/>
              </a:rPr>
              <a:t>桖</a:t>
            </a:r>
            <a:endParaRPr kumimoji="1" lang="zh-CN" altLang="en-US" b="1" u="sng" dirty="0">
              <a:gradFill>
                <a:gsLst>
                  <a:gs pos="0">
                    <a:srgbClr val="8D8D90"/>
                  </a:gs>
                  <a:gs pos="50000">
                    <a:srgbClr val="545459"/>
                  </a:gs>
                  <a:gs pos="100000">
                    <a:srgbClr val="1B1B21"/>
                  </a:gs>
                </a:gsLst>
                <a:lin scaled="1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048619" name="矩形 40"/>
          <p:cNvSpPr/>
          <p:nvPr/>
        </p:nvSpPr>
        <p:spPr>
          <a:xfrm>
            <a:off x="8168640" y="217170"/>
            <a:ext cx="1325880" cy="44577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/>
              <a:t>赠品福利</a:t>
            </a:r>
            <a:endParaRPr kumimoji="1" lang="zh-CN" altLang="en-US" dirty="0"/>
          </a:p>
        </p:txBody>
      </p:sp>
      <p:sp>
        <p:nvSpPr>
          <p:cNvPr id="1048620" name="矩形 41"/>
          <p:cNvSpPr/>
          <p:nvPr/>
        </p:nvSpPr>
        <p:spPr>
          <a:xfrm>
            <a:off x="9494520" y="217170"/>
            <a:ext cx="2480310" cy="4457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b="1"/>
          </a:p>
        </p:txBody>
      </p:sp>
      <p:sp>
        <p:nvSpPr>
          <p:cNvPr id="1048621" name="矩形 42"/>
          <p:cNvSpPr/>
          <p:nvPr/>
        </p:nvSpPr>
        <p:spPr>
          <a:xfrm>
            <a:off x="4222750" y="217170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zh-CN" dirty="0"/>
              <a:t>现货库存</a:t>
            </a:r>
            <a:endParaRPr kumimoji="1" lang="zh-CN" altLang="zh-CN" dirty="0"/>
          </a:p>
        </p:txBody>
      </p:sp>
      <p:sp>
        <p:nvSpPr>
          <p:cNvPr id="1048622" name="矩形 43"/>
          <p:cNvSpPr/>
          <p:nvPr/>
        </p:nvSpPr>
        <p:spPr>
          <a:xfrm>
            <a:off x="5539105" y="218440"/>
            <a:ext cx="2480310" cy="4457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/>
              <a:t>10W+</a:t>
            </a:r>
            <a:endParaRPr kumimoji="1" lang="en-US" altLang="zh-CN" dirty="0" smtClean="0"/>
          </a:p>
        </p:txBody>
      </p:sp>
      <p:sp>
        <p:nvSpPr>
          <p:cNvPr id="1048623" name="矩形 44"/>
          <p:cNvSpPr/>
          <p:nvPr/>
        </p:nvSpPr>
        <p:spPr>
          <a:xfrm>
            <a:off x="4222750" y="822325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/>
              <a:t>市场价格</a:t>
            </a:r>
            <a:endParaRPr kumimoji="1" lang="zh-CN" altLang="en-US" dirty="0"/>
          </a:p>
        </p:txBody>
      </p:sp>
      <p:sp>
        <p:nvSpPr>
          <p:cNvPr id="1048624" name="矩形 45"/>
          <p:cNvSpPr/>
          <p:nvPr/>
        </p:nvSpPr>
        <p:spPr>
          <a:xfrm>
            <a:off x="5548630" y="822325"/>
            <a:ext cx="2480310" cy="4457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69.9</a:t>
            </a:r>
            <a:endParaRPr kumimoji="1" lang="en-US" altLang="zh-CN" dirty="0"/>
          </a:p>
        </p:txBody>
      </p:sp>
      <p:sp>
        <p:nvSpPr>
          <p:cNvPr id="1048625" name="矩形 46"/>
          <p:cNvSpPr/>
          <p:nvPr/>
        </p:nvSpPr>
        <p:spPr>
          <a:xfrm>
            <a:off x="206375" y="822325"/>
            <a:ext cx="1325245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>
                <a:latin typeface="微软雅黑" panose="020B0503020204020204" charset="-122"/>
                <a:sym typeface="+mn-ea"/>
              </a:rPr>
              <a:t>直播</a:t>
            </a:r>
            <a:r>
              <a:rPr kumimoji="1" lang="en-US" altLang="zh-CN" dirty="0">
                <a:latin typeface="微软雅黑" panose="020B0503020204020204" charset="-122"/>
                <a:sym typeface="+mn-ea"/>
              </a:rPr>
              <a:t>SKU</a:t>
            </a:r>
            <a:endParaRPr kumimoji="1" lang="en-US" altLang="zh-CN" dirty="0">
              <a:latin typeface="微软雅黑" panose="020B0503020204020204" charset="-122"/>
              <a:sym typeface="+mn-ea"/>
            </a:endParaRPr>
          </a:p>
        </p:txBody>
      </p:sp>
      <p:sp>
        <p:nvSpPr>
          <p:cNvPr id="1048626" name="矩形 47"/>
          <p:cNvSpPr/>
          <p:nvPr/>
        </p:nvSpPr>
        <p:spPr>
          <a:xfrm>
            <a:off x="1532255" y="822325"/>
            <a:ext cx="2479675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48627" name="矩形 48"/>
          <p:cNvSpPr/>
          <p:nvPr/>
        </p:nvSpPr>
        <p:spPr>
          <a:xfrm>
            <a:off x="8168640" y="822325"/>
            <a:ext cx="1325880" cy="44577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/>
              <a:t>直播价格</a:t>
            </a:r>
            <a:endParaRPr kumimoji="1" lang="zh-CN" altLang="en-US" dirty="0"/>
          </a:p>
        </p:txBody>
      </p:sp>
      <p:sp>
        <p:nvSpPr>
          <p:cNvPr id="1048628" name="矩形 49"/>
          <p:cNvSpPr/>
          <p:nvPr/>
        </p:nvSpPr>
        <p:spPr>
          <a:xfrm>
            <a:off x="9565640" y="861060"/>
            <a:ext cx="2480310" cy="4457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b="1" dirty="0"/>
              <a:t>19.9</a:t>
            </a:r>
            <a:r>
              <a:rPr kumimoji="1" lang="zh-CN" altLang="en-US" b="1" dirty="0"/>
              <a:t>元</a:t>
            </a:r>
            <a:endParaRPr kumimoji="1" lang="zh-CN" altLang="en-US" b="1" dirty="0"/>
          </a:p>
        </p:txBody>
      </p:sp>
      <p:sp>
        <p:nvSpPr>
          <p:cNvPr id="1048630" name="矩形 27"/>
          <p:cNvSpPr/>
          <p:nvPr/>
        </p:nvSpPr>
        <p:spPr>
          <a:xfrm>
            <a:off x="9494520" y="217170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b="1"/>
          </a:p>
        </p:txBody>
      </p:sp>
      <p:sp>
        <p:nvSpPr>
          <p:cNvPr id="1048631" name="矩形 3"/>
          <p:cNvSpPr/>
          <p:nvPr/>
        </p:nvSpPr>
        <p:spPr>
          <a:xfrm>
            <a:off x="9505950" y="218440"/>
            <a:ext cx="2480310" cy="4457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zh-CN" altLang="en-US" b="1" dirty="0"/>
              <a:t>无</a:t>
            </a:r>
            <a:endParaRPr kumimoji="1" lang="zh-CN" altLang="en-US" b="1" dirty="0"/>
          </a:p>
        </p:txBody>
      </p:sp>
      <p:sp>
        <p:nvSpPr>
          <p:cNvPr id="1048632" name="文本框 6"/>
          <p:cNvSpPr txBox="1"/>
          <p:nvPr/>
        </p:nvSpPr>
        <p:spPr>
          <a:xfrm>
            <a:off x="11356975" y="5384165"/>
            <a:ext cx="868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>
                <a:solidFill>
                  <a:schemeClr val="bg1"/>
                </a:solidFill>
              </a:rPr>
              <a:t>相当于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048633" name="矩形 1"/>
          <p:cNvSpPr/>
          <p:nvPr/>
        </p:nvSpPr>
        <p:spPr>
          <a:xfrm>
            <a:off x="9290050" y="1921510"/>
            <a:ext cx="2348230" cy="42456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aa</a:t>
            </a:r>
            <a:endParaRPr lang="en-US" altLang="zh-CN"/>
          </a:p>
        </p:txBody>
      </p:sp>
      <p:sp>
        <p:nvSpPr>
          <p:cNvPr id="1048634" name="文本框 2"/>
          <p:cNvSpPr txBox="1"/>
          <p:nvPr/>
        </p:nvSpPr>
        <p:spPr>
          <a:xfrm>
            <a:off x="9946005" y="2653030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/>
              <a:t>产品图片</a:t>
            </a:r>
            <a:endParaRPr lang="zh-CN" altLang="en-US"/>
          </a:p>
        </p:txBody>
      </p:sp>
      <p:sp>
        <p:nvSpPr>
          <p:cNvPr id="1048635" name="矩形 8"/>
          <p:cNvSpPr/>
          <p:nvPr/>
        </p:nvSpPr>
        <p:spPr>
          <a:xfrm>
            <a:off x="355600" y="4930140"/>
            <a:ext cx="8064500" cy="14471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48636" name="文本框 9"/>
          <p:cNvSpPr txBox="1"/>
          <p:nvPr/>
        </p:nvSpPr>
        <p:spPr>
          <a:xfrm>
            <a:off x="421640" y="5960035"/>
            <a:ext cx="6840855" cy="3683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b="1" dirty="0"/>
              <a:t>售后保障：</a:t>
            </a:r>
            <a:r>
              <a:rPr lang="en-US" altLang="zh-CN" b="1" dirty="0"/>
              <a:t>7</a:t>
            </a:r>
            <a:r>
              <a:rPr lang="zh-CN" altLang="en-US" b="1" dirty="0"/>
              <a:t>天无理由退换</a:t>
            </a:r>
            <a:r>
              <a:rPr lang="en-US" altLang="zh-CN" b="1" dirty="0"/>
              <a:t>  </a:t>
            </a:r>
            <a:endParaRPr lang="zh-CN" altLang="en-US" b="1" dirty="0"/>
          </a:p>
        </p:txBody>
      </p:sp>
      <p:sp>
        <p:nvSpPr>
          <p:cNvPr id="1048637" name="矩形 5"/>
          <p:cNvSpPr/>
          <p:nvPr/>
        </p:nvSpPr>
        <p:spPr>
          <a:xfrm>
            <a:off x="421813" y="5578618"/>
            <a:ext cx="4208145" cy="38163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b="1" dirty="0"/>
              <a:t>快递：圆通</a:t>
            </a:r>
            <a:r>
              <a:rPr lang="en-US" altLang="zh-CN" b="1" dirty="0"/>
              <a:t>  </a:t>
            </a:r>
            <a:r>
              <a:rPr lang="zh-CN" altLang="en-US" b="1" dirty="0"/>
              <a:t>邮政</a:t>
            </a:r>
            <a:endParaRPr lang="zh-CN" altLang="en-US" b="1" dirty="0"/>
          </a:p>
        </p:txBody>
      </p:sp>
      <p:sp>
        <p:nvSpPr>
          <p:cNvPr id="3" name="文本框 2"/>
          <p:cNvSpPr txBox="1"/>
          <p:nvPr/>
        </p:nvSpPr>
        <p:spPr>
          <a:xfrm>
            <a:off x="1574165" y="861060"/>
            <a:ext cx="2437765" cy="4540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zh-CN" altLang="en-US" sz="800" dirty="0"/>
          </a:p>
        </p:txBody>
      </p:sp>
      <p:sp>
        <p:nvSpPr>
          <p:cNvPr id="4" name="文本框 3"/>
          <p:cNvSpPr txBox="1"/>
          <p:nvPr/>
        </p:nvSpPr>
        <p:spPr>
          <a:xfrm>
            <a:off x="1887220" y="1686560"/>
            <a:ext cx="4064000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FF0000"/>
                </a:solidFill>
              </a:rPr>
              <a:t>一：</a:t>
            </a:r>
            <a:endParaRPr lang="zh-CN" altLang="en-US" b="1">
              <a:solidFill>
                <a:srgbClr val="FF0000"/>
              </a:solidFill>
            </a:endParaRPr>
          </a:p>
          <a:p>
            <a:r>
              <a:rPr lang="zh-CN" altLang="en-US" b="1">
                <a:solidFill>
                  <a:srgbClr val="FF0000"/>
                </a:solidFill>
              </a:rPr>
              <a:t>100%棉，优质新疆长绒棉26支双纱卷制。</a:t>
            </a:r>
            <a:endParaRPr lang="zh-CN" altLang="en-US" b="1">
              <a:solidFill>
                <a:srgbClr val="FF0000"/>
              </a:solidFill>
            </a:endParaRPr>
          </a:p>
          <a:p>
            <a:r>
              <a:rPr lang="zh-CN" altLang="en-US" b="1">
                <a:solidFill>
                  <a:srgbClr val="FF0000"/>
                </a:solidFill>
              </a:rPr>
              <a:t>二：</a:t>
            </a:r>
            <a:endParaRPr lang="zh-CN" altLang="en-US" b="1">
              <a:solidFill>
                <a:srgbClr val="FF0000"/>
              </a:solidFill>
            </a:endParaRPr>
          </a:p>
          <a:p>
            <a:r>
              <a:rPr lang="zh-CN" altLang="en-US" b="1">
                <a:solidFill>
                  <a:srgbClr val="FF0000"/>
                </a:solidFill>
              </a:rPr>
              <a:t>微宽版型，微回弹。情侣装短袖T恤，柔软吸湿好。</a:t>
            </a:r>
            <a:endParaRPr lang="zh-CN" altLang="en-US" b="1">
              <a:solidFill>
                <a:srgbClr val="FF0000"/>
              </a:solidFill>
            </a:endParaRPr>
          </a:p>
          <a:p>
            <a:r>
              <a:rPr lang="zh-CN" altLang="en-US" b="1">
                <a:solidFill>
                  <a:srgbClr val="FF0000"/>
                </a:solidFill>
              </a:rPr>
              <a:t>三：</a:t>
            </a:r>
            <a:endParaRPr lang="zh-CN" altLang="en-US" b="1">
              <a:solidFill>
                <a:srgbClr val="FF0000"/>
              </a:solidFill>
            </a:endParaRPr>
          </a:p>
          <a:p>
            <a:r>
              <a:rPr lang="zh-CN" altLang="en-US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做工精细，螺纹领口。双针</a:t>
            </a:r>
            <a:r>
              <a:rPr lang="en-US" altLang="zh-CN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0.5CM</a:t>
            </a:r>
            <a:r>
              <a:rPr lang="zh-CN" altLang="en-US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走线、防止变形</a:t>
            </a:r>
            <a:endParaRPr lang="zh-CN" altLang="en-US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r>
              <a:rPr lang="zh-CN" altLang="en-US" b="1">
                <a:solidFill>
                  <a:srgbClr val="FF0000"/>
                </a:solidFill>
              </a:rPr>
              <a:t>喜欢穿修身的拍正码</a:t>
            </a:r>
            <a:endParaRPr lang="zh-CN" altLang="en-US" b="1">
              <a:solidFill>
                <a:srgbClr val="FF0000"/>
              </a:solidFill>
            </a:endParaRPr>
          </a:p>
          <a:p>
            <a:r>
              <a:rPr lang="zh-CN" altLang="en-US"/>
              <a:t>		</a:t>
            </a:r>
            <a:endParaRPr lang="zh-CN" altLang="en-US"/>
          </a:p>
          <a:p>
            <a:r>
              <a:rPr lang="zh-CN" altLang="en-US"/>
              <a:t>		</a:t>
            </a:r>
            <a:endParaRPr lang="zh-CN" altLang="en-US"/>
          </a:p>
          <a:p>
            <a:r>
              <a:rPr lang="zh-CN" altLang="en-US"/>
              <a:t>		</a:t>
            </a:r>
            <a:endParaRPr lang="zh-CN" altLang="en-US"/>
          </a:p>
          <a:p>
            <a:r>
              <a:rPr lang="zh-CN" altLang="en-US"/>
              <a:t>		</a:t>
            </a:r>
            <a:endParaRPr lang="zh-CN" altLang="en-US"/>
          </a:p>
          <a:p>
            <a:r>
              <a:rPr lang="zh-CN" altLang="en-US"/>
              <a:t>		</a:t>
            </a:r>
            <a:endParaRPr lang="zh-CN" altLang="en-US"/>
          </a:p>
          <a:p>
            <a:r>
              <a:rPr lang="zh-CN" altLang="en-US"/>
              <a:t>		</a:t>
            </a:r>
            <a:endParaRPr lang="zh-CN" altLang="en-US"/>
          </a:p>
          <a:p>
            <a:r>
              <a:rPr lang="zh-CN" altLang="en-US"/>
              <a:t>		</a:t>
            </a:r>
            <a:endParaRPr lang="zh-CN" altLang="en-US"/>
          </a:p>
          <a:p>
            <a:r>
              <a:rPr lang="zh-CN" altLang="en-US"/>
              <a:t>		</a:t>
            </a:r>
            <a:endParaRPr lang="zh-CN" altLang="en-US"/>
          </a:p>
        </p:txBody>
      </p:sp>
      <p:pic>
        <p:nvPicPr>
          <p:cNvPr id="5" name="图片 4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427210" y="2323465"/>
            <a:ext cx="2211070" cy="230060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ae640090-d362-46ff-8768-d2f25bf0cd25"/>
  <p:tag name="COMMONDATA" val="eyJoZGlkIjoiODNhMzMwYzAzYTc1MGJhOWUzNWYwNjk4NDUzNzkxN2I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WPS 演示</Application>
  <PresentationFormat>宽屏</PresentationFormat>
  <Paragraphs>48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Calibri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2201123C</dc:creator>
  <cp:lastModifiedBy>小龙</cp:lastModifiedBy>
  <cp:revision>16</cp:revision>
  <dcterms:created xsi:type="dcterms:W3CDTF">2022-06-28T04:26:00Z</dcterms:created>
  <dcterms:modified xsi:type="dcterms:W3CDTF">2023-02-27T05:46:41Z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24CA206099AD4E1C90806863310B5489</vt:lpwstr>
  </property>
  <property fmtid="{D5CDD505-2E9C-101B-9397-08002B2CF9AE}" pid="3" name="KSOProductBuildVer">
    <vt:lpwstr>2052-11.1.0.13703</vt:lpwstr>
  </property>
</Properties>
</file>