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17" r:id="rId2"/>
  </p:sldIdLst>
  <p:sldSz cx="9144000" cy="6858000" type="screen4x3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52" y="48"/>
      </p:cViewPr>
      <p:guideLst>
        <p:guide orient="horz" pos="2142"/>
        <p:guide pos="285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14" y="914447"/>
            <a:ext cx="7349518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14" y="3560583"/>
            <a:ext cx="7349518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7" y="774040"/>
            <a:ext cx="8229733" cy="5483081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14" y="2484128"/>
            <a:ext cx="7349518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14" y="3560583"/>
            <a:ext cx="7349518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7" y="1490477"/>
            <a:ext cx="8227033" cy="47594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24" y="3848598"/>
            <a:ext cx="5826694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24" y="4615437"/>
            <a:ext cx="5826694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7" y="1501277"/>
            <a:ext cx="3882663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78" y="1501277"/>
            <a:ext cx="3882663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7" y="1429273"/>
            <a:ext cx="4006865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7" y="1854095"/>
            <a:ext cx="4006865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88" y="1421802"/>
            <a:ext cx="4006865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88" y="1854095"/>
            <a:ext cx="4006865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7" y="1555280"/>
            <a:ext cx="3924871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77" y="1555280"/>
            <a:ext cx="3920463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2023/3/17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224" y="914447"/>
            <a:ext cx="783013" cy="502945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11" y="914447"/>
            <a:ext cx="6877011" cy="5029458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6307" y="608431"/>
            <a:ext cx="8227033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6307" y="1490477"/>
            <a:ext cx="8227033" cy="475944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9007" y="6314724"/>
            <a:ext cx="2025033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50" y="6314724"/>
            <a:ext cx="297004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658307" y="6314724"/>
            <a:ext cx="2025033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46879015"/>
              </p:ext>
            </p:extLst>
          </p:nvPr>
        </p:nvGraphicFramePr>
        <p:xfrm>
          <a:off x="48260" y="23495"/>
          <a:ext cx="9056370" cy="302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8770">
                <a:tc rowSpan="8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sz="135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Franklin Gothic Book" panose="020B0503020102020204" charset="0"/>
                        </a:rPr>
                        <a:t>昆药三七昆药三七洁齿牙膏 限定乐享套装洁齿牙膏 限定乐享套装</a:t>
                      </a:r>
                      <a:endParaRPr lang="zh-CN" alt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 marL="43550" marR="43550" marT="21774" marB="21774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sym typeface="+mn-ea"/>
                        </a:rPr>
                        <a:t>品牌</a:t>
                      </a:r>
                    </a:p>
                  </a:txBody>
                  <a:tcPr marL="43550" marR="43550" marT="21774" marB="217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1" dirty="0">
                          <a:solidFill>
                            <a:srgbClr val="C00000"/>
                          </a:solidFill>
                          <a:latin typeface="+mj-ea"/>
                          <a:ea typeface="+mj-ea"/>
                          <a:cs typeface="微软雅黑" panose="020B0503020204020204" pitchFamily="34" charset="-122"/>
                          <a:sym typeface="+mn-ea"/>
                        </a:rPr>
                        <a:t>SEP</a:t>
                      </a:r>
                      <a:r>
                        <a:rPr lang="zh-CN" altLang="zh-CN" sz="1200" b="1" dirty="0">
                          <a:solidFill>
                            <a:srgbClr val="C00000"/>
                          </a:solidFill>
                          <a:latin typeface="+mj-ea"/>
                          <a:ea typeface="+mj-ea"/>
                          <a:cs typeface="微软雅黑" panose="020B0503020204020204" pitchFamily="34" charset="-122"/>
                          <a:sym typeface="+mn-ea"/>
                        </a:rPr>
                        <a:t>斯恩普</a:t>
                      </a:r>
                    </a:p>
                  </a:txBody>
                  <a:tcPr marL="43550" marR="43550" marT="21774" marB="217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产品名称</a:t>
                      </a:r>
                    </a:p>
                  </a:txBody>
                  <a:tcPr marL="43550" marR="43550" marT="21774" marB="217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SEP斯恩普磁吸式刀头电动剃须刀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Runner-Pro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j-ea"/>
                        <a:sym typeface="+mn-ea"/>
                      </a:endParaRPr>
                    </a:p>
                  </a:txBody>
                  <a:tcPr marL="43550" marR="43550" marT="21774" marB="217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规格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主品规格：剃须刀</a:t>
                      </a:r>
                      <a:r>
                        <a:rPr lang="en-US" altLang="zh-CN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*1+</a:t>
                      </a:r>
                      <a:r>
                        <a:rPr lang="zh-CN" altLang="en-US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数据线*</a:t>
                      </a:r>
                      <a:r>
                        <a:rPr lang="en-US" altLang="zh-CN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zh-CN" altLang="en-US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+精品毛刷*</a:t>
                      </a:r>
                      <a:r>
                        <a:rPr lang="en-US" altLang="zh-CN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1                                              </a:t>
                      </a:r>
                      <a:endParaRPr lang="en-US" altLang="zh-CN" sz="10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Franklin Gothic Book" panose="020B0503020102020204" charset="0"/>
                        <a:sym typeface="Franklin Gothic Book" panose="020B0503020102020204" charset="0"/>
                      </a:endParaRPr>
                    </a:p>
                  </a:txBody>
                  <a:tcPr marL="257187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0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库存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 b="1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" panose="05000000000000000000" pitchFamily="2" charset="2"/>
                        </a:rPr>
                        <a:t>10000+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j-ea"/>
                        <a:sym typeface="+mn-ea"/>
                      </a:endParaRPr>
                    </a:p>
                  </a:txBody>
                  <a:tcPr marL="257187" marR="6048" marT="6048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8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发货地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浙江金华</a:t>
                      </a: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 </a:t>
                      </a: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韵达快递，偏远地区发邮政</a:t>
                      </a:r>
                    </a:p>
                  </a:txBody>
                  <a:tcPr marL="257187" marR="6048" marT="6048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微软雅黑" panose="020B0503020204020204" pitchFamily="34" charset="-122"/>
                          <a:sym typeface="+mn-ea"/>
                        </a:rPr>
                        <a:t>不发货地区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微软雅黑" panose="020B0503020204020204" pitchFamily="34" charset="-122"/>
                          <a:sym typeface="+mn-ea"/>
                        </a:rPr>
                        <a:t>新疆西藏、港澳台，疫情地区视情况而定</a:t>
                      </a:r>
                    </a:p>
                  </a:txBody>
                  <a:tcPr marL="257187" marR="6048" marT="6048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7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日常售价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168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淘宝</a:t>
                      </a: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/</a:t>
                      </a: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天猫</a:t>
                      </a: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/</a:t>
                      </a: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京东</a:t>
                      </a: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/</a:t>
                      </a: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j-ea"/>
                          <a:sym typeface="+mn-ea"/>
                        </a:rPr>
                        <a:t>拼多多比价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j-ea"/>
                      </a:endParaRPr>
                    </a:p>
                    <a:p>
                      <a:pPr algn="ctr">
                        <a:buNone/>
                      </a:pPr>
                      <a:endParaRPr lang="zh-CN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/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39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直播价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39.9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价格实现方式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拍立减</a:t>
                      </a: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0640" y="3401060"/>
          <a:ext cx="9062720" cy="3401695"/>
        </p:xfrm>
        <a:graphic>
          <a:graphicData uri="http://schemas.openxmlformats.org/drawingml/2006/table">
            <a:tbl>
              <a:tblPr/>
              <a:tblGrid>
                <a:gridCol w="906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1695">
                <a:tc>
                  <a:txBody>
                    <a:bodyPr/>
                    <a:lstStyle/>
                    <a:p>
                      <a:pPr algn="l" fontAlgn="auto">
                        <a:lnSpc>
                          <a:spcPct val="100000"/>
                        </a:lnSpc>
                      </a:pPr>
                      <a:r>
                        <a:rPr lang="en-US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1.</a:t>
                      </a:r>
                      <a:r>
                        <a:rPr kumimoji="1" lang="zh-CN" altLang="en-US" sz="12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品牌背书：</a:t>
                      </a:r>
                    </a:p>
                    <a:p>
                      <a:pPr algn="l"/>
                      <a:r>
                        <a:rPr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浙江斯恩普健康科技有限公司，成立于2016年11月21日，是一家集研发、品牌、销售、全产业链于一体，专业经营健康科技产品为核心业务的创新企业，主要为国内外家庭提供优质便捷的健康科技产品，及多元化大小类家电产品，提高生活品质和生活舒适度。</a:t>
                      </a:r>
                      <a:endParaRPr sz="1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l"/>
                      <a:r>
                        <a:rPr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公司主营产品有高端学习机器人系列，智能个护器材，眼部、颈部智能按摩器系列等，大小家电类多元化多品牌一体式输出。</a:t>
                      </a:r>
                      <a:endParaRPr sz="1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l"/>
                      <a:r>
                        <a:rPr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经销产品现已覆盖全国各地，同时远销日韩、欧美、东南亚等数十个国家。在消费者当中享有较高的地位。</a:t>
                      </a:r>
                      <a:endParaRPr sz="1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l"/>
                      <a:r>
                        <a:rPr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作为智能家居电器品牌的推进者，斯恩普在以“一切为了您的美好生活”为企业愿景的同时，一直关注科研创新，聚集国内强大的科研力量，针对市场不同需求在产品上不断突破延伸，打造出深受中国消费者喜爱的品牌，并倡导健康、时尚、舒适的生活理念，致力于成为行业的领导企业。</a:t>
                      </a:r>
                    </a:p>
                    <a:p>
                      <a:pPr algn="l"/>
                      <a:endParaRPr kumimoji="1" lang="zh-CN" altLang="en-US" sz="10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kumimoji="1" lang="en-US" altLang="zh-CN" sz="12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2.</a:t>
                      </a:r>
                      <a:r>
                        <a:rPr kumimoji="1" lang="zh-CN" altLang="en-US" sz="12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卖点：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1、充电1小时，续航60分钟，支持即插即用，磁吸式刀头。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2、3D浮动磁吸式刀头，舒适贴面，顺滑剃净无死角。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3、超薄双环刀网，不留胡渣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4、5w大功率锂电池，剃须快、准、狠。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5、智能防夹须，低电量防夹须，全程超爽体验。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6、刀片自动研磨，越用越锋利，不用担心卡顿。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7、9500转高速电机，剃须快人一步。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8、整机一年只换不修。</a:t>
                      </a:r>
                    </a:p>
                    <a:p>
                      <a:pPr marL="0" algn="l">
                        <a:buClrTx/>
                        <a:buSzTx/>
                        <a:buNone/>
                      </a:pP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9、站立型机身，节省空间。</a:t>
                      </a:r>
                      <a:endParaRPr kumimoji="1" lang="zh-CN" altLang="en-US" sz="1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/>
                      <a:endParaRPr kumimoji="1" lang="zh-CN" altLang="en-US" sz="1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171458" marR="43550" marT="21774" marB="21774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40640" y="3152140"/>
          <a:ext cx="9063355" cy="249288"/>
        </p:xfrm>
        <a:graphic>
          <a:graphicData uri="http://schemas.openxmlformats.org/drawingml/2006/table">
            <a:tbl>
              <a:tblPr/>
              <a:tblGrid>
                <a:gridCol w="9063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89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b="1" dirty="0"/>
                        <a:t>产品卖点提炼</a:t>
                      </a:r>
                    </a:p>
                  </a:txBody>
                  <a:tcPr marL="43550" marR="43550" marT="21774" marB="21774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图片 1" descr="主图优化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60" y="548640"/>
            <a:ext cx="2514600" cy="2514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Y4ZDhkM2M0MzY5YThmMTFjYjQ1NDBiOTZjNGM2OWEifQ=="/>
  <p:tag name="KSO_WPP_MARK_KEY" val="353b7e6a-4bdd-42b0-959d-381603e45eb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85dd838-729c-4c5d-8c99-dfefe8336ac0}"/>
  <p:tag name="TABLE_ENDDRAG_ORIGIN_RECT" val="713*19"/>
  <p:tag name="TABLE_ENDDRAG_RECT" val="3*248*713*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全屏显示(4:3)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154552631@qq.com</cp:lastModifiedBy>
  <cp:revision>460</cp:revision>
  <dcterms:created xsi:type="dcterms:W3CDTF">2019-06-19T02:08:00Z</dcterms:created>
  <dcterms:modified xsi:type="dcterms:W3CDTF">2023-03-17T00:45:22Z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044DB44A1EB74785B9D5661E2E887E14</vt:lpwstr>
  </property>
</Properties>
</file>