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2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33815" y="0"/>
            <a:ext cx="3251835" cy="191706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600" y="3194685"/>
            <a:ext cx="3273425" cy="32734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89425" y="1021715"/>
            <a:ext cx="8444865" cy="4307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sym typeface="+mn-ea"/>
              </a:rPr>
              <a:t>产品名称：</a:t>
            </a:r>
            <a:r>
              <a:rPr lang="zh-CN" altLang="en-US" sz="1400">
                <a:sym typeface="+mn-ea"/>
              </a:rPr>
              <a:t>【思氧】</a:t>
            </a:r>
            <a:r>
              <a:rPr lang="zh-CN" altLang="en-US" sz="1400" dirty="0">
                <a:sym typeface="+mn-ea"/>
              </a:rPr>
              <a:t>思氧新款优质精梳棉舒适亲肤女款内裤</a:t>
            </a:r>
            <a:endParaRPr lang="zh-CN" altLang="en-US" sz="1400"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sym typeface="+mn-ea"/>
              </a:rPr>
              <a:t>产品价格：</a:t>
            </a:r>
            <a:r>
              <a:rPr lang="zh-CN" altLang="en-US" sz="1400">
                <a:sym typeface="+mn-ea"/>
              </a:rPr>
              <a:t>市场价</a:t>
            </a:r>
            <a:r>
              <a:rPr lang="en-US" altLang="zh-CN" sz="2000" b="1" u="sng">
                <a:solidFill>
                  <a:srgbClr val="FF0000"/>
                </a:solidFill>
                <a:sym typeface="+mn-ea"/>
              </a:rPr>
              <a:t>39.9</a:t>
            </a:r>
            <a:r>
              <a:rPr lang="zh-CN" altLang="en-US" sz="1400">
                <a:sym typeface="+mn-ea"/>
              </a:rPr>
              <a:t>元</a:t>
            </a:r>
            <a:r>
              <a:rPr lang="en-US" altLang="zh-CN" sz="1400">
                <a:sym typeface="+mn-ea"/>
              </a:rPr>
              <a:t>/1</a:t>
            </a:r>
            <a:r>
              <a:rPr lang="zh-CN" altLang="en-US" sz="1400">
                <a:sym typeface="+mn-ea"/>
              </a:rPr>
              <a:t>条</a:t>
            </a:r>
            <a:r>
              <a:rPr lang="en-US" altLang="zh-CN" sz="1400">
                <a:sym typeface="+mn-ea"/>
              </a:rPr>
              <a:t>   </a:t>
            </a:r>
            <a:r>
              <a:rPr lang="zh-CN" altLang="en-US" sz="1400">
                <a:sym typeface="+mn-ea"/>
              </a:rPr>
              <a:t>直播价</a:t>
            </a:r>
            <a:r>
              <a:rPr lang="en-US" altLang="zh-CN" sz="3600" b="1" u="sng">
                <a:solidFill>
                  <a:srgbClr val="FF0000"/>
                </a:solidFill>
                <a:sym typeface="+mn-ea"/>
              </a:rPr>
              <a:t>69.9</a:t>
            </a:r>
            <a:r>
              <a:rPr lang="zh-CN" altLang="en-US" sz="1400">
                <a:sym typeface="+mn-ea"/>
              </a:rPr>
              <a:t>元</a:t>
            </a:r>
            <a:r>
              <a:rPr lang="en-US" altLang="zh-CN" sz="1400">
                <a:sym typeface="+mn-ea"/>
              </a:rPr>
              <a:t>/10</a:t>
            </a:r>
            <a:r>
              <a:rPr lang="zh-CN" altLang="en-US" sz="1400">
                <a:sym typeface="+mn-ea"/>
              </a:rPr>
              <a:t>条</a:t>
            </a:r>
            <a:endParaRPr lang="zh-CN" altLang="en-US" sz="1400"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zh-CN" altLang="en-US" sz="1400"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ln w="0">
                  <a:noFill/>
                </a:ln>
                <a:latin typeface="+mn-ea"/>
                <a:cs typeface="+mn-ea"/>
                <a:sym typeface="+mn-ea"/>
              </a:rPr>
              <a:t>外观：高腰版型｜</a:t>
            </a:r>
            <a:r>
              <a:rPr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高配选材 保暖升级</a:t>
            </a:r>
            <a:r>
              <a:rPr lang="en-US" altLang="zh-CN" sz="1400" b="1">
                <a:ln w="0">
                  <a:noFill/>
                </a:ln>
                <a:latin typeface="+mn-ea"/>
                <a:cs typeface="+mn-ea"/>
                <a:sym typeface="+mn-ea"/>
              </a:rPr>
              <a:t> </a:t>
            </a:r>
            <a:r>
              <a:rPr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新疆精梳棉纺织 日照达2900小时以上光泽饱满触感柔软</a:t>
            </a:r>
            <a:endParaRPr sz="1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 sz="1400" b="1">
                <a:ln w="0">
                  <a:noFill/>
                </a:ln>
                <a:latin typeface="+mn-ea"/>
                <a:cs typeface="+mn-ea"/>
                <a:sym typeface="+mn-ea"/>
              </a:rPr>
              <a:t>    底裆：</a:t>
            </a:r>
            <a:r>
              <a:rPr lang="zh-CN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蚕丝聚乳酸底档，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5A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抗菌，可洗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次都有抑菌效果</a:t>
            </a:r>
            <a:endParaRPr sz="1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 sz="1400" b="1">
              <a:ln w="0">
                <a:noFill/>
              </a:ln>
              <a:latin typeface="+mn-ea"/>
              <a:cs typeface="+mn-ea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AAAAA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级抗菌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效果，防螨报告，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更安心。</a:t>
            </a:r>
            <a:r>
              <a:rPr lang="zh-CN" altLang="en-US" sz="1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吸湿排汗，</a:t>
            </a:r>
            <a:r>
              <a:rPr lang="en-US" altLang="zh-CN" sz="1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24H</a:t>
            </a:r>
            <a:r>
              <a:rPr lang="zh-CN" altLang="en-US" sz="1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长效保持干爽</a:t>
            </a:r>
            <a:endParaRPr lang="zh-CN" altLang="en-US" sz="1400">
              <a:ln w="0">
                <a:noFill/>
              </a:ln>
              <a:latin typeface="+mn-ea"/>
              <a:cs typeface="+mn-ea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 sz="1400" b="1">
              <a:ln w="0">
                <a:noFill/>
              </a:ln>
              <a:solidFill>
                <a:schemeClr val="tx1"/>
              </a:solidFill>
              <a:latin typeface="+mn-ea"/>
              <a:cs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ln w="0">
                  <a:noFill/>
                </a:ln>
                <a:latin typeface="+mn-ea"/>
                <a:cs typeface="+mn-ea"/>
                <a:sym typeface="+mn-ea"/>
              </a:rPr>
              <a:t>面料：</a:t>
            </a:r>
            <a:r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弹力非常大，3D立体臀部</a:t>
            </a:r>
            <a:r>
              <a:rPr lang="en-US" altLang="zh-CN" sz="14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en-US" altLang="zh-CN" sz="1400" b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臀部360°防夹臀设计</a:t>
            </a:r>
            <a:r>
              <a:rPr lang="en-US" altLang="zh-CN" sz="14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，完美包裹臀部，轻松提拉紧致翘臀 </a:t>
            </a:r>
            <a:endParaRPr lang="en-US" altLang="zh-CN" sz="1400" b="1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14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曲线上升 拉伸腿长比例好赞</a:t>
            </a:r>
            <a:endParaRPr lang="en-US" altLang="zh-CN" sz="1400" b="1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zh-CN" sz="1400" b="1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环保活性印染技术</a:t>
            </a:r>
            <a:r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手洗机洗不变形，不褪色，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无痕标签</a:t>
            </a:r>
            <a:endParaRPr lang="zh-CN" altLang="en-US" sz="1400" b="1">
              <a:ln w="0">
                <a:noFill/>
              </a:ln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1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ln w="0">
                  <a:noFill/>
                </a:ln>
                <a:latin typeface="+mn-ea"/>
                <a:cs typeface="微软雅黑" panose="020B0503020204020204" charset="-122"/>
                <a:sym typeface="+mn-ea"/>
              </a:rPr>
              <a:t>发货方式：</a:t>
            </a:r>
            <a:r>
              <a:rPr lang="zh-CN" altLang="en-US" sz="1400" b="1">
                <a:ln w="0">
                  <a:noFill/>
                </a:ln>
                <a:solidFill>
                  <a:srgbClr val="FF0000"/>
                </a:solidFill>
                <a:latin typeface="+mn-ea"/>
                <a:cs typeface="微软雅黑" panose="020B0503020204020204" charset="-122"/>
                <a:sym typeface="+mn-ea"/>
              </a:rPr>
              <a:t>官方旗舰店发货，</a:t>
            </a:r>
            <a:r>
              <a:rPr lang="en-US" sz="1400">
                <a:ln w="0">
                  <a:noFill/>
                </a:ln>
                <a:latin typeface="+mn-ea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1400">
                <a:ln w="0">
                  <a:noFill/>
                </a:ln>
                <a:latin typeface="+mn-ea"/>
                <a:cs typeface="微软雅黑" panose="020B0503020204020204" charset="-122"/>
                <a:sym typeface="+mn-ea"/>
              </a:rPr>
              <a:t>天预售，中通快递（除疫情地区，</a:t>
            </a:r>
            <a:r>
              <a:rPr lang="zh-CN" altLang="en-US" sz="1400">
                <a:sym typeface="+mn-ea"/>
              </a:rPr>
              <a:t>港澳台暂不支持配送）</a:t>
            </a:r>
            <a:endParaRPr lang="zh-CN" altLang="en-US" sz="1400"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zh-CN" altLang="en-US" sz="1400">
              <a:ln w="0">
                <a:noFill/>
              </a:ln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400" b="1">
                <a:ln w="0">
                  <a:noFill/>
                </a:ln>
                <a:latin typeface="+mn-ea"/>
                <a:cs typeface="微软雅黑" panose="020B0503020204020204" charset="-122"/>
                <a:sym typeface="+mn-ea"/>
              </a:rPr>
              <a:t>售后服务：</a:t>
            </a:r>
            <a:r>
              <a:rPr lang="zh-CN" altLang="en-US" sz="1400">
                <a:ln w="0">
                  <a:noFill/>
                </a:ln>
                <a:latin typeface="+mn-ea"/>
                <a:cs typeface="微软雅黑" panose="020B0503020204020204" charset="-122"/>
                <a:sym typeface="+mn-ea"/>
              </a:rPr>
              <a:t>运费险，正品保障，</a:t>
            </a:r>
            <a:r>
              <a:rPr lang="zh-CN" altLang="en-US" sz="1400" b="1">
                <a:ln w="0">
                  <a:noFill/>
                </a:ln>
                <a:solidFill>
                  <a:srgbClr val="FF0000"/>
                </a:solidFill>
                <a:latin typeface="+mn-ea"/>
                <a:cs typeface="微软雅黑" panose="020B0503020204020204" charset="-122"/>
                <a:sym typeface="+mn-ea"/>
              </a:rPr>
              <a:t>支持七天无理由退货</a:t>
            </a:r>
            <a:endParaRPr lang="zh-CN" altLang="en-US" sz="1400" b="1">
              <a:ln w="0">
                <a:noFill/>
              </a:ln>
              <a:solidFill>
                <a:srgbClr val="FF0000"/>
              </a:solidFill>
              <a:latin typeface="+mn-ea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zh-CN" altLang="en-US" sz="1400">
              <a:ln w="0">
                <a:noFill/>
              </a:ln>
              <a:latin typeface="+mn-ea"/>
              <a:cs typeface="微软雅黑" panose="020B0503020204020204" charset="-122"/>
              <a:sym typeface="+mn-ea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zh-CN" altLang="en-US" sz="1400" b="1">
              <a:ln w="0">
                <a:noFill/>
              </a:ln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286250" y="509270"/>
            <a:ext cx="1407795" cy="404495"/>
          </a:xfrm>
          <a:prstGeom prst="roundRect">
            <a:avLst/>
          </a:prstGeom>
          <a:solidFill>
            <a:schemeClr val="tx1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产品</a:t>
            </a:r>
            <a:r>
              <a:rPr lang="zh-CN" altLang="en-US"/>
              <a:t>卖点</a:t>
            </a:r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4313555" y="5168265"/>
            <a:ext cx="1407795" cy="404495"/>
          </a:xfrm>
          <a:prstGeom prst="roundRect">
            <a:avLst/>
          </a:prstGeom>
          <a:solidFill>
            <a:schemeClr val="tx1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品牌</a:t>
            </a:r>
            <a:r>
              <a:rPr lang="zh-CN" altLang="en-US"/>
              <a:t>背景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842510" y="502094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289425" y="5713095"/>
            <a:ext cx="7631430" cy="6940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4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思氧品牌是专门生产与制作舒适内衣，致力打造透气舒适的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氧气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概念内衣，氧气内衣开创者。愿服务于中国十三亿消费者，旗下有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1000</a:t>
            </a:r>
            <a:r>
              <a:rPr lang="zh-CN" altLang="en-US" sz="14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多名员工。</a:t>
            </a:r>
            <a:endParaRPr lang="zh-CN" altLang="en-US" sz="1400">
              <a:ln w="0">
                <a:noFill/>
              </a:ln>
              <a:solidFill>
                <a:schemeClr val="tx1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58470" y="4057015"/>
            <a:ext cx="35534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14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产品信息</a:t>
            </a:r>
            <a:endParaRPr lang="zh-CN" altLang="en-US" sz="1400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/>
            <a:r>
              <a:rPr lang="en-US" altLang="zh-CN" sz="1400" cap="small">
                <a:ln w="0">
                  <a:noFill/>
                </a:ln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product information</a:t>
            </a:r>
            <a:endParaRPr lang="en-US" altLang="zh-CN" sz="1400" cap="small">
              <a:ln w="0">
                <a:noFill/>
              </a:ln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58470" y="4512945"/>
            <a:ext cx="36506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品牌：</a:t>
            </a:r>
            <a:r>
              <a:rPr lang="zh-CN" altLang="en-US" sz="12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思氧</a:t>
            </a:r>
            <a:r>
              <a:rPr lang="en-US" altLang="zh-CN" sz="12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</a:t>
            </a:r>
            <a:r>
              <a:rPr lang="zh-CN" altLang="en-US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款号：</a:t>
            </a:r>
            <a:r>
              <a:rPr lang="en-US" altLang="zh-CN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S801</a:t>
            </a:r>
            <a:endParaRPr lang="en-US" altLang="zh-CN" sz="1200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r>
              <a:rPr lang="zh-CN" altLang="en-US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腰型：</a:t>
            </a:r>
            <a:r>
              <a:rPr lang="zh-CN" altLang="en-US" sz="12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中高腰</a:t>
            </a:r>
            <a:endParaRPr lang="zh-CN" altLang="en-US" sz="1200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r>
              <a:rPr lang="zh-CN" altLang="en-US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尺码：L（80斤-120斤）XL（120斤-150斤）</a:t>
            </a:r>
            <a:endParaRPr lang="zh-CN" altLang="en-US" sz="1200" b="1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r>
              <a:rPr lang="zh-CN" altLang="en-US" sz="1200" b="1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适用人群：</a:t>
            </a:r>
            <a:r>
              <a:rPr lang="zh-CN" altLang="en-US" sz="12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女士、少女</a:t>
            </a:r>
            <a:endParaRPr lang="zh-CN" altLang="en-US" sz="1200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9105" y="5603875"/>
            <a:ext cx="36512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1400">
                <a:ln w="0">
                  <a:noFill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设计理念</a:t>
            </a:r>
            <a:endParaRPr lang="zh-CN" altLang="en-US" sz="1400">
              <a:ln w="0">
                <a:noFill/>
              </a:ln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/>
            <a:r>
              <a:rPr lang="en-US" altLang="zh-CN" sz="1400" cap="small">
                <a:ln w="0">
                  <a:noFill/>
                </a:ln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design idea</a:t>
            </a:r>
            <a:endParaRPr lang="en-US" altLang="zh-CN" sz="1400" cap="small">
              <a:ln w="0">
                <a:noFill/>
              </a:ln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44270" y="6125845"/>
            <a:ext cx="3552825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1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高配选材 保暖升级</a:t>
            </a:r>
            <a:r>
              <a:rPr lang="en-US" sz="1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|</a:t>
            </a:r>
            <a:r>
              <a:rPr sz="1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新疆精梳棉纺织</a:t>
            </a:r>
            <a:endParaRPr lang="en-US" sz="1000" b="1" cap="small">
              <a:ln w="0">
                <a:noFill/>
              </a:ln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" y="569595"/>
            <a:ext cx="3312795" cy="33127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YzFhMDdiMjE4NWMyOWMxMjFkZTI0MWNiMzBmMGViYzIifQ=="/>
  <p:tag name="KSO_WPP_MARK_KEY" val="42696e85-868a-4129-b317-bee41e82d41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WPS 演示</Application>
  <PresentationFormat>宽屏</PresentationFormat>
  <Paragraphs>38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当欢</cp:lastModifiedBy>
  <cp:revision>197</cp:revision>
  <dcterms:created xsi:type="dcterms:W3CDTF">2019-06-19T02:08:00Z</dcterms:created>
  <dcterms:modified xsi:type="dcterms:W3CDTF">2023-02-23T08:16:54Z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5467A5C768414946A7184DD2884388EC</vt:lpwstr>
  </property>
</Properties>
</file>