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G MEI" initials="NM" lastIdx="1" clrIdx="0"/>
  <p:cmAuthor id="2" name="作者" initials="A" lastIdx="0" clrIdx="1"/>
  <p:cmAuthor id="0" name="wayne.ji（季宏伟）" initials="" lastIdx="1" clrIdx="0"/>
  <p:cmAuthor id="4" name="EDZ" initials="E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</p:showPr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34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66.xml"/><Relationship Id="rId7" Type="http://schemas.openxmlformats.org/officeDocument/2006/relationships/commentAuthors" Target="commentAuthors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65.xml"/><Relationship Id="rId3" Type="http://schemas.openxmlformats.org/officeDocument/2006/relationships/image" Target="../media/image1.png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0" y="0"/>
          <a:ext cx="12172315" cy="6703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6875"/>
                <a:gridCol w="2063115"/>
                <a:gridCol w="2125345"/>
                <a:gridCol w="2242820"/>
                <a:gridCol w="4074160"/>
              </a:tblGrid>
              <a:tr h="4241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zh-CN" sz="2400" b="1" kern="120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sz="20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ea"/>
                          <a:sym typeface="+mn-ea"/>
                        </a:rPr>
                        <a:t>九日进口果肉浓缩果汁饮料</a:t>
                      </a:r>
                      <a:endParaRPr lang="zh-CN" sz="200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ea"/>
                        <a:sym typeface="+mn-ea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</a:tr>
              <a:tr h="5435600">
                <a:tc rowSpan="2">
                  <a:txBody>
                    <a:bodyPr/>
                    <a:lstStyle/>
                    <a:p>
                      <a:pPr indent="0">
                        <a:buNone/>
                      </a:pPr>
                      <a:endParaRPr lang="zh-CN" altLang="en-US" sz="160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ea"/>
                        <a:sym typeface="+mn-ea"/>
                      </a:endParaRPr>
                    </a:p>
                    <a:p>
                      <a:pPr indent="0">
                        <a:buNone/>
                      </a:pPr>
                      <a:endParaRPr lang="zh-CN" altLang="en-US" sz="160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ea"/>
                        <a:sym typeface="+mn-ea"/>
                      </a:endParaRPr>
                    </a:p>
                    <a:p>
                      <a:pPr indent="0">
                        <a:buNone/>
                      </a:pPr>
                      <a:r>
                        <a:rPr lang="zh-CN" altLang="en-US" sz="16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ea"/>
                        </a:rPr>
                        <a:t>规格：238ml*6</a:t>
                      </a:r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ea"/>
                        </a:rPr>
                        <a:t>/</a:t>
                      </a:r>
                      <a:endParaRPr lang="en-US" altLang="zh-CN" sz="160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ea"/>
                      </a:endParaRPr>
                    </a:p>
                    <a:p>
                      <a:pPr indent="0">
                        <a:buNone/>
                      </a:pPr>
                      <a:r>
                        <a:rPr lang="en-US" altLang="zh-CN" sz="16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ea"/>
                        </a:rPr>
                        <a:t>238ml*10</a:t>
                      </a:r>
                      <a:endParaRPr lang="en-US" altLang="zh-CN" sz="160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ea"/>
                      </a:endParaRPr>
                    </a:p>
                  </a:txBody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altLang="en-US" sz="1800" dirty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ea"/>
                          <a:sym typeface="+mn-ea"/>
                        </a:rPr>
                        <a:t>页面价</a:t>
                      </a:r>
                      <a:r>
                        <a:rPr lang="zh-CN" altLang="en-US" sz="18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ea"/>
                          <a:sym typeface="+mn-ea"/>
                        </a:rPr>
                        <a:t>：</a:t>
                      </a:r>
                      <a:endParaRPr lang="zh-CN" altLang="en-US" sz="180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ea"/>
                        <a:sym typeface="+mn-ea"/>
                      </a:endParaRPr>
                    </a:p>
                    <a:p>
                      <a:pPr indent="0">
                        <a:buNone/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ea"/>
                          <a:sym typeface="+mn-ea"/>
                        </a:rPr>
                        <a:t>34.8/58</a:t>
                      </a:r>
                      <a:endParaRPr sz="180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ea"/>
                        <a:sym typeface="+mn-ea"/>
                      </a:endParaRPr>
                    </a:p>
                    <a:p>
                      <a:pPr indent="0">
                        <a:buNone/>
                      </a:pPr>
                      <a:endParaRPr sz="1800" dirty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ea"/>
                        <a:sym typeface="+mn-ea"/>
                      </a:endParaRPr>
                    </a:p>
                    <a:p>
                      <a:pPr indent="0">
                        <a:buNone/>
                      </a:pPr>
                      <a:endParaRPr sz="1800" dirty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ea"/>
                        <a:sym typeface="+mn-ea"/>
                      </a:endParaRPr>
                    </a:p>
                    <a:p>
                      <a:pPr indent="0">
                        <a:buNone/>
                      </a:pPr>
                      <a:r>
                        <a:rPr lang="zh-CN" altLang="en-US" sz="18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ea"/>
                          <a:sym typeface="+mn-ea"/>
                        </a:rPr>
                        <a:t>直播价：</a:t>
                      </a:r>
                      <a:endParaRPr lang="en-US" altLang="zh-CN" sz="180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ea"/>
                        <a:sym typeface="+mn-ea"/>
                      </a:endParaRPr>
                    </a:p>
                    <a:p>
                      <a:pPr indent="0">
                        <a:buNone/>
                      </a:pP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ea"/>
                          <a:sym typeface="+mn-ea"/>
                        </a:rPr>
                        <a:t>29.9/</a:t>
                      </a:r>
                      <a:r>
                        <a:rPr lang="en-US" altLang="zh-CN" sz="2400" b="1" dirty="0" smtClean="0">
                          <a:solidFill>
                            <a:srgbClr val="FF0000"/>
                          </a:solidFill>
                          <a:latin typeface="微软雅黑" charset="0"/>
                          <a:ea typeface="微软雅黑" charset="0"/>
                          <a:cs typeface="+mn-ea"/>
                          <a:sym typeface="+mn-ea"/>
                        </a:rPr>
                        <a:t>39.9</a:t>
                      </a:r>
                      <a:endParaRPr sz="2400" b="1" dirty="0" smtClean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ea"/>
                        <a:sym typeface="+mn-ea"/>
                      </a:endParaRPr>
                    </a:p>
                    <a:p>
                      <a:pPr indent="0">
                        <a:buNone/>
                      </a:pPr>
                      <a:endParaRPr sz="2400" b="1" dirty="0" smtClean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ea"/>
                        <a:sym typeface="+mn-ea"/>
                      </a:endParaRPr>
                    </a:p>
                    <a:p>
                      <a:pPr indent="0">
                        <a:buNone/>
                      </a:pPr>
                      <a:r>
                        <a:rPr sz="2400" b="1" dirty="0" smtClean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ea"/>
                          <a:sym typeface="+mn-ea"/>
                        </a:rPr>
                        <a:t>平均</a:t>
                      </a:r>
                      <a:r>
                        <a:rPr lang="en-US" altLang="zh-CN" sz="2400" b="1" dirty="0" smtClean="0">
                          <a:solidFill>
                            <a:srgbClr val="FF0000"/>
                          </a:solidFill>
                          <a:latin typeface="微软雅黑" charset="0"/>
                          <a:ea typeface="微软雅黑" charset="0"/>
                          <a:cs typeface="+mn-ea"/>
                          <a:sym typeface="+mn-ea"/>
                        </a:rPr>
                        <a:t>3.99</a:t>
                      </a:r>
                      <a:r>
                        <a:rPr sz="2400" b="1" dirty="0" smtClean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ea"/>
                          <a:sym typeface="+mn-ea"/>
                        </a:rPr>
                        <a:t>元/</a:t>
                      </a:r>
                      <a:r>
                        <a:rPr lang="zh-CN" sz="2400" b="1" dirty="0" smtClean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ea"/>
                          <a:sym typeface="+mn-ea"/>
                        </a:rPr>
                        <a:t>罐</a:t>
                      </a:r>
                      <a:r>
                        <a:rPr sz="2400" b="1" dirty="0" smtClean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ea"/>
                          <a:sym typeface="+mn-ea"/>
                        </a:rPr>
                        <a:t>"</a:t>
                      </a:r>
                      <a:endParaRPr sz="2400" b="1" dirty="0" smtClean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ea"/>
                        <a:sym typeface="+mn-ea"/>
                      </a:endParaRPr>
                    </a:p>
                    <a:p>
                      <a:pPr indent="0">
                        <a:buNone/>
                      </a:pPr>
                      <a:endParaRPr sz="2400" b="1" dirty="0" smtClean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ea"/>
                        <a:sym typeface="+mn-ea"/>
                      </a:endParaRPr>
                    </a:p>
                    <a:p>
                      <a:pPr indent="0">
                        <a:buNone/>
                      </a:pPr>
                      <a:r>
                        <a:rPr lang="zh-CN" altLang="en-US" sz="180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ea"/>
                          <a:sym typeface="+mn-ea"/>
                        </a:rPr>
                        <a:t>直播间价格相当于原价的</a:t>
                      </a:r>
                      <a:r>
                        <a:rPr lang="zh-CN" altLang="en-US" sz="1800" b="1" dirty="0" smtClean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ea"/>
                          <a:sym typeface="+mn-ea"/>
                        </a:rPr>
                        <a:t>7折</a:t>
                      </a:r>
                      <a:endParaRPr lang="en-US" altLang="zh-CN" sz="1800" b="1" i="0" kern="1200" dirty="0" smtClean="0">
                        <a:solidFill>
                          <a:srgbClr val="FF0000"/>
                        </a:solidFill>
                        <a:effectLst/>
                        <a:latin typeface="微软雅黑" panose="020B0503020204020204" charset="-122"/>
                        <a:ea typeface="+mn-ea"/>
                        <a:cs typeface="+mn-cs"/>
                      </a:endParaRP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zh-CN"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+mn-ea"/>
                        </a:rPr>
                        <a:t>品牌简介</a:t>
                      </a:r>
                      <a:endParaRPr lang="zh-CN" sz="16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+mn-ea"/>
                      </a:endParaRPr>
                    </a:p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zh-CN"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+mn-ea"/>
                        </a:rPr>
                        <a:t>*</a:t>
                      </a:r>
                      <a:r>
                        <a:rPr lang="zh-CN"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+mn-ea"/>
                        </a:rPr>
                        <a:t>山东食客村控股集团诞生于山东半岛东部美丽的宜居海滨城市---威海，历经十余载飞速发展，已成长为国内进口食品行业领先企业。</a:t>
                      </a:r>
                      <a:endParaRPr lang="zh-CN" sz="14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+mn-ea"/>
                      </a:endParaRPr>
                    </a:p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zh-CN"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+mn-ea"/>
                        </a:rPr>
                        <a:t>* 根据行业特征，精心布局，构建覆盖全国的营销网络，旗下拥有华卓进出口、华云供应链、冰祖食品、味祖食品、辣祖食品、秋语食品、洋品一番超市等7家子公司。</a:t>
                      </a:r>
                      <a:endParaRPr lang="zh-CN" sz="14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+mn-ea"/>
                      </a:endParaRPr>
                    </a:p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zh-CN"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+mn-ea"/>
                        </a:rPr>
                        <a:t>*食客村集团专注进口食品行业，形成食品、饮料两大支柱齐头并进的产业结构。旗下 “九日” 海苔、“ 味祖” 年糕条、“秋语”果汁、“冰祖”碳酸饮料、“欧巴熊”儿童食品，“青佑”打糕，均已成为市场进口食品饮料行业的知名品牌。</a:t>
                      </a:r>
                      <a:endParaRPr lang="zh-CN" sz="16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+mn-ea"/>
                      </a:endParaRPr>
                    </a:p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zh-CN"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+mn-ea"/>
                        </a:rPr>
                        <a:t>产品卖点</a:t>
                      </a:r>
                      <a:endParaRPr lang="zh-CN" sz="16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+mn-ea"/>
                      </a:endParaRPr>
                    </a:p>
                    <a:p>
                      <a:pPr marL="342900" indent="-342900" fontAlgn="auto">
                        <a:lnSpc>
                          <a:spcPct val="150000"/>
                        </a:lnSpc>
                        <a:buAutoNum type="arabicPeriod"/>
                      </a:pPr>
                      <a:r>
                        <a:rPr lang="zh-CN"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+mn-ea"/>
                        </a:rPr>
                        <a:t>富含满满的维C,含有大颗果粒，果肉果汁含量高达25%，其中果肉含量高达5%。</a:t>
                      </a:r>
                      <a:endParaRPr lang="zh-CN" sz="16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+mn-ea"/>
                      </a:endParaRPr>
                    </a:p>
                    <a:p>
                      <a:pPr marL="342900" indent="-342900" fontAlgn="auto">
                        <a:lnSpc>
                          <a:spcPct val="150000"/>
                        </a:lnSpc>
                        <a:buAutoNum type="arabicPeriod"/>
                      </a:pPr>
                      <a:r>
                        <a:rPr lang="zh-CN"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+mn-ea"/>
                        </a:rPr>
                        <a:t>238饮料不仅能保持原水果的口感之外，原有维生素也未被破坏，是一种富含丰富维C的健康饮料，比市面上碳酸饮料要健康的多，甘甜可口，清新解腻。  </a:t>
                      </a:r>
                      <a:endParaRPr lang="zh-CN" sz="16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+mn-ea"/>
                      </a:endParaRPr>
                    </a:p>
                    <a:p>
                      <a:pPr marL="342900" indent="-342900" fontAlgn="auto">
                        <a:lnSpc>
                          <a:spcPct val="150000"/>
                        </a:lnSpc>
                        <a:buAutoNum type="arabicPeriod"/>
                      </a:pPr>
                      <a:r>
                        <a:rPr lang="zh-CN"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+mn-ea"/>
                        </a:rPr>
                        <a:t>葡萄味是爆款</a:t>
                      </a:r>
                      <a:endParaRPr lang="zh-CN" sz="16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+mn-ea"/>
                      </a:endParaRPr>
                    </a:p>
                    <a:p>
                      <a:pPr marL="342900" indent="-342900" fontAlgn="auto">
                        <a:lnSpc>
                          <a:spcPct val="150000"/>
                        </a:lnSpc>
                        <a:buAutoNum type="arabicPeriod"/>
                      </a:pPr>
                      <a:r>
                        <a:rPr lang="zh-CN"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+mn-ea"/>
                        </a:rPr>
                        <a:t>平时在烤肉店各大商超都要6、7块一罐，今天在直播间10罐只要</a:t>
                      </a:r>
                      <a:r>
                        <a:rPr lang="en-US" altLang="zh-CN"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+mn-ea"/>
                        </a:rPr>
                        <a:t>39</a:t>
                      </a:r>
                      <a:r>
                        <a:rPr lang="zh-CN"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+mn-ea"/>
                        </a:rPr>
                        <a:t>.9， </a:t>
                      </a:r>
                      <a:endParaRPr lang="zh-CN" sz="16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+mn-ea"/>
                      </a:endParaRPr>
                    </a:p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zh-CN"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  <a:sym typeface="+mn-ea"/>
                        </a:rPr>
                        <a:t>适用人群：所有人群</a:t>
                      </a:r>
                      <a:endParaRPr lang="zh-CN" sz="16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  <a:sym typeface="+mn-ea"/>
                      </a:endParaRP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</a:tr>
              <a:tr h="843915">
                <a:tc vMerge="1"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12700" marR="12700" marT="12700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5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生产日期：最新日期</a:t>
                      </a:r>
                      <a:endParaRPr lang="zh-CN" altLang="en-US" sz="15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5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保质期：</a:t>
                      </a:r>
                      <a:r>
                        <a:rPr lang="en-US" sz="15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2</a:t>
                      </a:r>
                      <a:r>
                        <a:rPr lang="zh-CN" altLang="en-US" sz="15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年</a:t>
                      </a:r>
                      <a:endParaRPr lang="zh-CN" altLang="en-US" sz="15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+mj-ea"/>
                        <a:buNone/>
                      </a:pPr>
                      <a:r>
                        <a:rPr lang="zh-CN" altLang="en-US" sz="1500" b="1" dirty="0" smtClean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注意</a:t>
                      </a:r>
                      <a:r>
                        <a:rPr lang="zh-CN" altLang="en-US" sz="1500" b="1" kern="1200" dirty="0" smtClean="0">
                          <a:solidFill>
                            <a:srgbClr val="FF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+mn-cs"/>
                        </a:rPr>
                        <a:t>事项：</a:t>
                      </a:r>
                      <a:endParaRPr lang="zh-CN" altLang="en-US" sz="1500" b="1" kern="1200" dirty="0" smtClean="0">
                        <a:solidFill>
                          <a:srgbClr val="FF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zh-CN" sz="1500" b="0" dirty="0" smtClean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 </a:t>
                      </a:r>
                      <a:r>
                        <a:rPr lang="zh-CN" altLang="en-US" sz="15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发货情况：</a:t>
                      </a:r>
                      <a:r>
                        <a:rPr lang="en-US" altLang="zh-CN" sz="15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48h</a:t>
                      </a:r>
                      <a:r>
                        <a:rPr lang="zh-CN" altLang="en-US" sz="1500" b="0" dirty="0" smtClean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邮政包邮除偏远地区之外（内蒙古、西藏、青海、新疆有运费）</a:t>
                      </a:r>
                      <a:endParaRPr lang="zh-CN" altLang="en-US" sz="1500" b="0" dirty="0" smtClean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marL="12700" marR="12700" marT="127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" name="图片 1"/>
          <p:cNvPicPr/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198120" y="1457960"/>
            <a:ext cx="1292225" cy="1298575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TABLE_BEAUTIFY" val="smartTable{4484976e-0971-4d48-a127-65511f5d6b2f}"/>
  <p:tag name="TABLE_ENDDRAG_ORIGIN_RECT" val="958*522"/>
  <p:tag name="TABLE_ENDDRAG_RECT" val="0*0*958*522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  <p:tag name="KSO_WM_SPECIAL_SOURCE" val="bdnull"/>
</p:tagLst>
</file>

<file path=ppt/tags/tag66.xml><?xml version="1.0" encoding="utf-8"?>
<p:tagLst xmlns:p="http://schemas.openxmlformats.org/presentationml/2006/main">
  <p:tag name="COMMONDATA" val="eyJoZGlkIjoiZWMyYzk5MzY0MmVlYmU2NDcxMmZlNGNiZjgxM2UxY2Q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1481</Words>
  <Application>WPS Office WWO_base_provider_20221031101348-1857be321c</Application>
  <PresentationFormat>宽屏</PresentationFormat>
  <Paragraphs>78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宋体</vt:lpstr>
      <vt:lpstr>Wingdings</vt:lpstr>
      <vt:lpstr>Wingdings</vt:lpstr>
      <vt:lpstr>Kingsoft Confetti</vt:lpstr>
      <vt:lpstr>微软雅黑</vt:lpstr>
      <vt:lpstr>汉仪旗黑KW 55S</vt:lpstr>
      <vt:lpstr>汉仪书宋二KW</vt:lpstr>
      <vt:lpstr>微软雅黑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看海贼的乔巴</cp:lastModifiedBy>
  <dcterms:created xsi:type="dcterms:W3CDTF">2023-02-15T08:28:57Z</dcterms:created>
  <dcterms:modified xsi:type="dcterms:W3CDTF">2023-02-15T08:28:57Z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2052-0.0.0.0</vt:lpwstr>
  </property>
  <property fmtid="{D5CDD505-2E9C-101B-9397-08002B2CF9AE}" pid="3" name="ICV">
    <vt:lpwstr>5D1F4AAAC06043DF8DEAB47E2E31AD6B</vt:lpwstr>
  </property>
</Properties>
</file>