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8" r:id="rId3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U HAOCHEN" initials="Z" lastIdx="1" clrIdx="0"/>
  <p:cmAuthor id="2" name="作者" initials="A" lastIdx="0" clrIdx="1"/>
  <p:cmAuthor id="3" name="Author" initials="A" lastIdx="0" clrIdx="2"/>
  <p:cmAuthor id="4" name="Administrator" initials="A" lastIdx="1" clrIdx="3"/>
  <p:cmAuthor id="5" name="admin" initials="a" lastIdx="0" clrIdx="0"/>
  <p:cmAuthor id="6" name="EDZ" initials="E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9686290" y="861060"/>
            <a:ext cx="1793875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zh-CN" sz="1600" b="1" dirty="0">
              <a:solidFill>
                <a:srgbClr val="FF0000"/>
              </a:solidFill>
              <a:sym typeface="+mn-ea"/>
            </a:endParaRPr>
          </a:p>
          <a:p>
            <a:pPr algn="ctr"/>
            <a:r>
              <a:rPr kumimoji="1" lang="en-US" altLang="zh-CN" sz="1600" b="1" dirty="0">
                <a:solidFill>
                  <a:srgbClr val="FF0000"/>
                </a:solidFill>
                <a:sym typeface="+mn-ea"/>
              </a:rPr>
              <a:t>9.9/20</a:t>
            </a:r>
            <a:r>
              <a:rPr kumimoji="1" lang="zh-CN" altLang="en-US" sz="1600" b="1" dirty="0">
                <a:solidFill>
                  <a:srgbClr val="FF0000"/>
                </a:solidFill>
                <a:sym typeface="+mn-ea"/>
              </a:rPr>
              <a:t>双</a:t>
            </a:r>
            <a:r>
              <a:rPr kumimoji="1" lang="en-US" altLang="zh-CN" sz="1600" b="1" dirty="0">
                <a:solidFill>
                  <a:srgbClr val="FF0000"/>
                </a:solidFill>
                <a:sym typeface="+mn-ea"/>
              </a:rPr>
              <a:t> </a:t>
            </a:r>
            <a:endParaRPr kumimoji="1" lang="zh-CN" altLang="en-US" sz="1600" b="1" dirty="0">
              <a:solidFill>
                <a:srgbClr val="FF0000"/>
              </a:solidFill>
            </a:endParaRPr>
          </a:p>
          <a:p>
            <a:pPr algn="ctr"/>
            <a:endParaRPr kumimoji="1" lang="en-US" altLang="zh-CN" sz="160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17170"/>
            <a:ext cx="261366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sz="1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宏</a:t>
            </a:r>
            <a:r>
              <a:rPr lang="zh-CN" sz="1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家</a:t>
            </a:r>
            <a:r>
              <a:rPr lang="zh-CN" altLang="en-US" sz="1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一体烫印合金筷</a:t>
            </a:r>
            <a:endParaRPr kumimoji="1" lang="zh-CN" altLang="en-US" sz="1600" b="1" dirty="0"/>
          </a:p>
        </p:txBody>
      </p:sp>
      <p:sp>
        <p:nvSpPr>
          <p:cNvPr id="8" name="矩形 7"/>
          <p:cNvSpPr/>
          <p:nvPr/>
        </p:nvSpPr>
        <p:spPr>
          <a:xfrm>
            <a:off x="4221480" y="217170"/>
            <a:ext cx="1325880" cy="44577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佣金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547995" y="217170"/>
            <a:ext cx="285496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/>
              <a:t>5%</a:t>
            </a:r>
            <a:endParaRPr kumimoji="1" lang="en-US" altLang="zh-CN" sz="2400" dirty="0"/>
          </a:p>
        </p:txBody>
      </p:sp>
      <p:sp>
        <p:nvSpPr>
          <p:cNvPr id="10" name="矩形 9"/>
          <p:cNvSpPr/>
          <p:nvPr/>
        </p:nvSpPr>
        <p:spPr>
          <a:xfrm>
            <a:off x="8566150" y="217170"/>
            <a:ext cx="1120140" cy="44577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sym typeface="+mn-ea"/>
              </a:rPr>
              <a:t>正常价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686290" y="217170"/>
            <a:ext cx="1793875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1600" b="1" dirty="0" smtClean="0"/>
              <a:t>39.8/10</a:t>
            </a:r>
            <a:r>
              <a:rPr kumimoji="1" lang="zh-CN" altLang="en-US" sz="1600" b="1" dirty="0"/>
              <a:t>双</a:t>
            </a:r>
            <a:endParaRPr kumimoji="1" lang="zh-CN" altLang="en-US" sz="1600" b="1" dirty="0"/>
          </a:p>
        </p:txBody>
      </p:sp>
      <p:sp>
        <p:nvSpPr>
          <p:cNvPr id="15" name="矩形 14"/>
          <p:cNvSpPr/>
          <p:nvPr/>
        </p:nvSpPr>
        <p:spPr>
          <a:xfrm>
            <a:off x="205740" y="861060"/>
            <a:ext cx="1325880" cy="44577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规格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532255" y="861060"/>
            <a:ext cx="687070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1600" b="1" dirty="0"/>
              <a:t>20</a:t>
            </a:r>
            <a:r>
              <a:rPr kumimoji="1" lang="zh-CN" altLang="en-US" sz="1600" b="1" dirty="0"/>
              <a:t>双</a:t>
            </a:r>
            <a:endParaRPr kumimoji="1" lang="zh-CN" altLang="en-US" sz="1600" b="1" dirty="0"/>
          </a:p>
        </p:txBody>
      </p:sp>
      <p:sp>
        <p:nvSpPr>
          <p:cNvPr id="20" name="矩形 19"/>
          <p:cNvSpPr/>
          <p:nvPr/>
        </p:nvSpPr>
        <p:spPr>
          <a:xfrm>
            <a:off x="8566785" y="861060"/>
            <a:ext cx="1119505" cy="44577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>
                <a:sym typeface="+mn-ea"/>
              </a:rPr>
              <a:t>直播价</a:t>
            </a:r>
            <a:endParaRPr kumimoji="1"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183515" y="1504950"/>
            <a:ext cx="8907780" cy="5287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zh-CN" dirty="0">
              <a:solidFill>
                <a:srgbClr val="FF0000"/>
              </a:solidFill>
              <a:latin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740" y="1582420"/>
            <a:ext cx="871093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口播卖点：</a:t>
            </a:r>
            <a:endParaRPr lang="zh-CN" altLang="en-US"/>
          </a:p>
          <a:p>
            <a:pPr>
              <a:lnSpc>
                <a:spcPct val="150000"/>
              </a:lnSpc>
              <a:buSzPct val="100000"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1.【材质】非金属筷，是高分子材料和玻璃纤维制作而成，具有耐高温消毒、不易发霉、不变形、不易被腐蚀高强度耐磨等特性，食品级安全无毒无害无异味，实心一体非烤漆                                                       </a:t>
            </a:r>
            <a:endParaRPr lang="zh-CN" altLang="en-US" noProof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2.【材质特点】传统木筷使用久了会有发霉发黑变形的现象，经常使用会产生致癌的黄曲霉素，这款具有不易发霉不变形不打滑不褪色易清洗的特点！耐高温180°开水消毒都没问题，家里的消毒柜也可以使用！                                 </a:t>
            </a:r>
            <a:endParaRPr lang="zh-CN" altLang="en-US" noProof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buSzPct val="100000"/>
            </a:pPr>
            <a:endParaRPr lang="zh-CN" altLang="en-US" noProof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3.【设计特点】图案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UV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烫金工艺，经久耐用；筷头还有防滑磨砂设计，夹菜不打滑。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0090150" y="3198495"/>
            <a:ext cx="14935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产品图片</a:t>
            </a:r>
            <a:endParaRPr lang="zh-CN" altLang="en-US" sz="2400"/>
          </a:p>
        </p:txBody>
      </p:sp>
      <p:sp>
        <p:nvSpPr>
          <p:cNvPr id="14" name="文本框 13"/>
          <p:cNvSpPr txBox="1"/>
          <p:nvPr/>
        </p:nvSpPr>
        <p:spPr>
          <a:xfrm>
            <a:off x="205740" y="5796280"/>
            <a:ext cx="7631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售后：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天无理由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              </a:t>
            </a:r>
            <a:endParaRPr lang="en-US" altLang="zh-CN" sz="2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发货时效：</a:t>
            </a:r>
            <a:r>
              <a:rPr 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天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		</a:t>
            </a:r>
            <a:endParaRPr lang="zh-CN" altLang="en-US" sz="2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库存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0000</a:t>
            </a:r>
            <a:endParaRPr lang="en-US" altLang="zh-CN" sz="2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100" name="图片 99"/>
          <p:cNvPicPr/>
          <p:nvPr/>
        </p:nvPicPr>
        <p:blipFill>
          <a:blip r:embed="rId1"/>
          <a:stretch>
            <a:fillRect/>
          </a:stretch>
        </p:blipFill>
        <p:spPr>
          <a:xfrm>
            <a:off x="9117330" y="2648585"/>
            <a:ext cx="2931795" cy="31476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2ZlOTkyOTEyYjc0YmZmMzdlN2I1YzBkMjNiZGZjYmYifQ=="/>
  <p:tag name="KSO_WPP_MARK_KEY" val="874ec616-6df8-4b83-ae1c-c1df8d1fff2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WPS 演示</Application>
  <PresentationFormat>宽屏</PresentationFormat>
  <Paragraphs>33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Ghost</cp:lastModifiedBy>
  <cp:revision>26</cp:revision>
  <dcterms:created xsi:type="dcterms:W3CDTF">2021-09-07T08:03:00Z</dcterms:created>
  <dcterms:modified xsi:type="dcterms:W3CDTF">2022-12-26T06:10:21Z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94E5AC5D4EF54032A096C3361FE143B8</vt:lpwstr>
  </property>
</Properties>
</file>