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Author" initials="A" lastIdx="0" clrIdx="2"/>
  <p:cmAuthor id="4" name="ryc" initials="r" lastIdx="1" clrIdx="2"/>
  <p:cmAuthor id="5" name="admin" initials="a" lastIdx="0" clrIdx="0"/>
  <p:cmAuthor id="0" name="Imported Author" initials="I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 hidden="1"/>
          <p:cNvSpPr txBox="1">
            <a:spLocks noChangeArrowheads="1"/>
          </p:cNvSpPr>
          <p:nvPr/>
        </p:nvSpPr>
        <p:spPr bwMode="auto">
          <a:xfrm>
            <a:off x="3463925" y="1954213"/>
            <a:ext cx="1943100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7715" y="98425"/>
            <a:ext cx="6311265" cy="2207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产品基本信息</a:t>
            </a:r>
            <a:r>
              <a:rPr lang="zh-CN" altLang="en-US" sz="3200" dirty="0">
                <a:sym typeface="+mn-ea"/>
              </a:rPr>
              <a:t>：</a:t>
            </a:r>
            <a:endParaRPr lang="zh-CN" altLang="en-US" sz="3200" dirty="0">
              <a:sym typeface="+mn-ea"/>
            </a:endParaRPr>
          </a:p>
          <a:p>
            <a:pPr algn="l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主品：磁疗保健能量鞋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尺寸：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36-44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码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规格：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黑色，黑白，黑灰，白灰，灰粉男女同款，一双鞋赠送一副海波丽鞋垫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87" name="矩形 6" hidden="1"/>
          <p:cNvSpPr>
            <a:spLocks noChangeArrowheads="1"/>
          </p:cNvSpPr>
          <p:nvPr/>
        </p:nvSpPr>
        <p:spPr bwMode="auto">
          <a:xfrm>
            <a:off x="3463925" y="3025776"/>
            <a:ext cx="1471613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矩形 7" hidden="1"/>
          <p:cNvSpPr>
            <a:spLocks noChangeArrowheads="1"/>
          </p:cNvSpPr>
          <p:nvPr/>
        </p:nvSpPr>
        <p:spPr bwMode="auto">
          <a:xfrm>
            <a:off x="3535363" y="4240213"/>
            <a:ext cx="1471612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矩形 8" hidden="1"/>
          <p:cNvSpPr>
            <a:spLocks noChangeArrowheads="1"/>
          </p:cNvSpPr>
          <p:nvPr/>
        </p:nvSpPr>
        <p:spPr bwMode="auto">
          <a:xfrm>
            <a:off x="3535363" y="5526088"/>
            <a:ext cx="1471612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730" y="2306955"/>
            <a:ext cx="3333115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商品名称：磁疗保健能量鞋</a:t>
            </a:r>
            <a:endParaRPr lang="en-US" altLang="zh-CN" dirty="0" err="1"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9185" y="3569115"/>
          <a:ext cx="4162425" cy="1398905"/>
        </p:xfrm>
        <a:graphic>
          <a:graphicData uri="http://schemas.openxmlformats.org/drawingml/2006/table">
            <a:tbl>
              <a:tblPr/>
              <a:tblGrid>
                <a:gridCol w="994410"/>
                <a:gridCol w="942340"/>
                <a:gridCol w="1071880"/>
                <a:gridCol w="1153795"/>
              </a:tblGrid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</a:rPr>
                        <a:t>日常价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4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</a:rPr>
                        <a:t>其他平台对比价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4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</a:rPr>
                        <a:t>直播价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45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</a:rPr>
                        <a:t>库存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4520"/>
                    </a:solidFill>
                  </a:tcPr>
                </a:tc>
              </a:tr>
              <a:tr h="916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微软雅黑" panose="020B0503020204020204" pitchFamily="34" charset="-122"/>
                        </a:rPr>
                        <a:t>599</a:t>
                      </a:r>
                      <a:endParaRPr lang="en-US" altLang="zh-CN" sz="24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微软雅黑" panose="020B0503020204020204" pitchFamily="34" charset="-122"/>
                        </a:rPr>
                        <a:t>158</a:t>
                      </a:r>
                      <a:endParaRPr lang="en-US" altLang="zh-CN" sz="24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</a:rPr>
                        <a:t>99</a:t>
                      </a:r>
                      <a:endParaRPr lang="en-US" altLang="zh-CN" sz="54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</a:rPr>
                        <a:t>30000</a:t>
                      </a:r>
                      <a:endParaRPr lang="en-US" altLang="zh-CN" sz="24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 rot="10800000" flipV="1">
            <a:off x="4798060" y="7521575"/>
            <a:ext cx="7124065" cy="141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-342900" fontAlgn="auto"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73735" y="897890"/>
            <a:ext cx="225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产品图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78350" y="3429000"/>
            <a:ext cx="7232650" cy="1471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-342900">
              <a:lnSpc>
                <a:spcPct val="150000"/>
              </a:lnSpc>
            </a:pPr>
            <a:r>
              <a:rPr lang="zh-CN" altLang="en-US" dirty="0">
                <a:sym typeface="+mn-ea"/>
              </a:rPr>
              <a:t>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、品牌：新百伦领盛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-342900"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、痛点：人体脚部各穴位分步，得不到磁疗放松，会觉得浑身不舒服，何谈养生，现在不养生，以后养医生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48000" y="2916555"/>
            <a:ext cx="508000" cy="532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26355" y="3069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产品介绍</a:t>
            </a:r>
            <a:r>
              <a:rPr lang="en-US" altLang="zh-CN"/>
              <a:t>/</a:t>
            </a:r>
            <a:r>
              <a:rPr lang="zh-CN" altLang="en-US"/>
              <a:t>卖点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88205" y="6022975"/>
            <a:ext cx="7343775" cy="1087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-342900"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、核心卖点（顺口溜，高记忆点，洗脑）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-342900">
              <a:lnSpc>
                <a:spcPct val="150000"/>
              </a:lnSpc>
            </a:pP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磁能按摩，刺激穴位边走路边足疗</a:t>
            </a:r>
            <a:endParaRPr lang="zh-CN" altLang="en-US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8350" y="4732020"/>
            <a:ext cx="4433570" cy="1645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r>
              <a:rPr lang="zh-CN" altLang="en-US"/>
              <a:t>卖点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磁能按摩，点对点刺激各个穴位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超轻爆米花底，透气冰丝贾卡面料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相当于无时无刻在做微电足疗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年级大的，注重养生的去拍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99060"/>
            <a:ext cx="4578350" cy="34696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4f0751b-9de6-4eec-a7a1-906cd6a7ffd4}"/>
  <p:tag name="TABLE_ENDDRAG_ORIGIN_RECT" val="327*110"/>
  <p:tag name="TABLE_ENDDRAG_RECT" val="28*254*327*110"/>
</p:tagLst>
</file>

<file path=ppt/tags/tag2.xml><?xml version="1.0" encoding="utf-8"?>
<p:tagLst xmlns:p="http://schemas.openxmlformats.org/presentationml/2006/main">
  <p:tag name="COMMONDATA" val="eyJoZGlkIjoiYjVhNzZkNDdhOTE5ZmQ5NjMxNDdmMmVjZjM4MTY3ZmIifQ=="/>
  <p:tag name="KSO_WPP_MARK_KEY" val="c2cb01ed-589b-4ebf-9a81-0194db8cb1a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演示</Application>
  <PresentationFormat>宽屏</PresentationFormat>
  <Paragraphs>52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WPS_1646905412</cp:lastModifiedBy>
  <cp:revision>15</cp:revision>
  <dcterms:created xsi:type="dcterms:W3CDTF">2021-04-01T07:41:00Z</dcterms:created>
  <dcterms:modified xsi:type="dcterms:W3CDTF">2023-03-17T09:16:22Z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DACB6AA646F04EF09BC758C3EDB5B866</vt:lpwstr>
  </property>
  <property fmtid="{D5CDD505-2E9C-101B-9397-08002B2CF9AE}" pid="3" name="KSOProductBuildVer">
    <vt:lpwstr>2052-11.1.0.13703</vt:lpwstr>
  </property>
</Properties>
</file>