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283" r:id="rId5"/>
    <p:sldId id="295" r:id="rId6"/>
    <p:sldId id="288" r:id="rId7"/>
    <p:sldId id="294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la.yin" initials="i" lastIdx="1" clrIdx="0"/>
  <p:cmAuthor id="2" name="Administrator" initials="A" lastIdx="1" clrIdx="1"/>
  <p:cmAuthor id="3" name="Author" initials="A" lastIdx="0" clrIdx="2"/>
  <p:cmAuthor id="4" name="ryc" initials="r" lastIdx="1" clrIdx="2"/>
  <p:cmAuthor id="5" name="admin" initials="a" lastIdx="0" clrIdx="0"/>
  <p:cmAuthor id="0" name="Isdin" initials="I" lastIdx="1" clrIdx="0"/>
  <p:cmAuthor id="6" name="EDZ" initials="E" lastIdx="1" clrIdx="5"/>
  <p:cmAuthor id="7" name="Imported Author" initials="I" lastIdx="2" clrIdx="0"/>
  <p:cmAuthor id="107" name="yangyanxia" initials="y" lastIdx="1" clrIdx="0"/>
  <p:cmAuthor id="108" name="刘春辉" initials="刘" lastIdx="4" clrIdx="28"/>
  <p:cmAuthor id="109" name="赵兰玉" initials="赵" lastIdx="1" clrIdx="0"/>
  <p:cmAuthor id="110" name="杜娇龙" initials="杜" lastIdx="2" clrIdx="1"/>
  <p:cmAuthor id="111" name="Qingyunli" initials="Q" lastIdx="24" clrIdx="0"/>
  <p:cmAuthor id="112" name="王向羽" initials="王" lastIdx="1" clrIdx="0"/>
  <p:cmAuthor id="113" name="吴军" initials="吴" lastIdx="1" clrIdx="0"/>
  <p:cmAuthor id="114" name="番茄花园" initials="番" lastIdx="1" clrIdx="0"/>
  <p:cmAuthor id="115" name="evil" initials="e" lastIdx="0" clrIdx="0"/>
  <p:cmAuthor id="9" name="as" initials="a" lastIdx="1" clrIdx="10"/>
  <p:cmAuthor id="116" name="dell" initials="d" lastIdx="1" clrIdx="4"/>
  <p:cmAuthor id="10" name="muyi" initials="m" lastIdx="1" clrIdx="12"/>
  <p:cmAuthor id="117" name="叶得会" initials="叶" lastIdx="8" clrIdx="0"/>
  <p:cmAuthor id="118" name="未知用户6" initials="未" lastIdx="1" clrIdx="0"/>
  <p:cmAuthor id="12" name="002" initials="0" lastIdx="1" clrIdx="11"/>
  <p:cmAuthor id="119" name="未知用户8" initials="未" lastIdx="1" clrIdx="0"/>
  <p:cmAuthor id="13" name="刘团结" initials="刘" lastIdx="200606" clrIdx="0"/>
  <p:cmAuthor id="120" name="未知用户7" initials="未" lastIdx="1" clrIdx="0"/>
  <p:cmAuthor id="14" name="兜儿" initials="兜" lastIdx="6" clrIdx="9"/>
  <p:cmAuthor id="121" name="未知用户9" initials="未" lastIdx="1" clrIdx="0"/>
  <p:cmAuthor id="15" name="yangang" initials="y" lastIdx="1" clrIdx="14"/>
  <p:cmAuthor id="122" name="USER" initials="U" lastIdx="18" clrIdx="0"/>
  <p:cmAuthor id="16" name="pc" initials="p" lastIdx="2" clrIdx="2"/>
  <p:cmAuthor id="123" name="未知用户17" initials="未" lastIdx="1" clrIdx="1"/>
  <p:cmAuthor id="17" name="广权" initials="广" lastIdx="1" clrIdx="0"/>
  <p:cmAuthor id="124" name="未知用户18" initials="未" lastIdx="1" clrIdx="0"/>
  <p:cmAuthor id="18" name="lishouting" initials="l" lastIdx="1" clrIdx="17"/>
  <p:cmAuthor id="125" name="未知用户20" initials="未" lastIdx="1" clrIdx="0"/>
  <p:cmAuthor id="19" name="71031" initials="7" lastIdx="1" clrIdx="0"/>
  <p:cmAuthor id="126" name="未知用户19" initials="未" lastIdx="1" clrIdx="0"/>
  <p:cmAuthor id="20" name="姚 望" initials="姚" lastIdx="1" clrIdx="2"/>
  <p:cmAuthor id="127" name="Lzy" initials="L" lastIdx="1" clrIdx="0"/>
  <p:cmAuthor id="21" name="姜伟光" initials="姜" lastIdx="1" clrIdx="0"/>
  <p:cmAuthor id="128" name="陈尚文" initials="陈" lastIdx="1" clrIdx="1"/>
  <p:cmAuthor id="22" name="1206988966@qq.com" initials="1" lastIdx="1" clrIdx="2"/>
  <p:cmAuthor id="129" name="张宏伟" initials="张" lastIdx="46" clrIdx="0"/>
  <p:cmAuthor id="23" name="fafa" initials="f" lastIdx="2" clrIdx="1"/>
  <p:cmAuthor id="130" name="张 开阔" initials="张" lastIdx="1" clrIdx="104"/>
  <p:cmAuthor id="131" name="刘彤彤" initials="x" lastIdx="1" clrIdx="105"/>
  <p:cmAuthor id="25" name="鼠建秋" initials="鼠建秋" lastIdx="1" clrIdx="13"/>
  <p:cmAuthor id="26" name="何已龙" initials="何" lastIdx="2" clrIdx="2"/>
  <p:cmAuthor id="133" name="334857932@qq.com" initials="3" lastIdx="1" clrIdx="132"/>
  <p:cmAuthor id="27" name="80004025" initials="8" lastIdx="1" clrIdx="26"/>
  <p:cmAuthor id="134" name="KC" initials="K" lastIdx="1" clrIdx="133"/>
  <p:cmAuthor id="28" name="陈桂枝" initials="陈" lastIdx="1" clrIdx="0"/>
  <p:cmAuthor id="29" name="未知用户12" initials="未" lastIdx="1" clrIdx="0"/>
  <p:cmAuthor id="30" name="Microsoft 帐户" initials="M" lastIdx="1" clrIdx="0"/>
  <p:cmAuthor id="31" name="刘艳龙" initials="刘" lastIdx="1" clrIdx="0"/>
  <p:cmAuthor id="138" name="宋少霞" initials="宋" lastIdx="1" clrIdx="2"/>
  <p:cmAuthor id="32" name="李威" initials="李" lastIdx="1" clrIdx="3"/>
  <p:cmAuthor id="33" name="李明" initials="李" lastIdx="4" clrIdx="73"/>
  <p:cmAuthor id="34" name="未知用户1" initials="未" lastIdx="1" clrIdx="3"/>
  <p:cmAuthor id="35" name="朱悦龙" initials="朱" lastIdx="1" clrIdx="0"/>
  <p:cmAuthor id="36" name="未知用户2" initials="未" lastIdx="0" clrIdx="0"/>
  <p:cmAuthor id="37" name="吴铁映" initials="吴" lastIdx="1" clrIdx="34"/>
  <p:cmAuthor id="38" name="未知用户3" initials="未" lastIdx="4" clrIdx="1"/>
  <p:cmAuthor id="39" name="未知用户13" initials="未" lastIdx="4" clrIdx="28"/>
  <p:cmAuthor id="40" name="微软用户" initials="微" lastIdx="0" clrIdx="0"/>
  <p:cmAuthor id="41" name="thinkpad" initials="t" lastIdx="2" clrIdx="0"/>
  <p:cmAuthor id="42" name="刘传坤" initials="刘" lastIdx="14" clrIdx="0"/>
  <p:cmAuthor id="43" name="panhong" initials="p" lastIdx="18" clrIdx="0"/>
  <p:cmAuthor id="44" name="未知用户4" initials="未" lastIdx="5" clrIdx="2"/>
  <p:cmAuthor id="45" name="未知用户5" initials="未" lastIdx="4" clrIdx="3"/>
  <p:cmAuthor id="46" name="李丽华" initials="李" lastIdx="12" clrIdx="1"/>
  <p:cmAuthor id="47" name="jl liu" initials="j" lastIdx="4" clrIdx="0"/>
  <p:cmAuthor id="48" name="China" initials="C" lastIdx="1" clrIdx="1"/>
  <p:cmAuthor id="49" name="未定义" initials="未" lastIdx="2" clrIdx="0"/>
  <p:cmAuthor id="50" name="张惠" initials="张" lastIdx="1" clrIdx="0"/>
  <p:cmAuthor id="51" name="吴铭锐" initials="吴" lastIdx="2" clrIdx="0"/>
  <p:cmAuthor id="52" name="李百秋" initials="李" lastIdx="3" clrIdx="21"/>
  <p:cmAuthor id="53" name="杨静" initials="杨" lastIdx="1" clrIdx="22"/>
  <p:cmAuthor id="54" name="Zhou, Judy" initials="Z" lastIdx="9" clrIdx="0"/>
  <p:cmAuthor id="55" name="范作霖" initials="范" lastIdx="1" clrIdx="22"/>
  <p:cmAuthor id="56" name="张立鑫" initials="张" lastIdx="1" clrIdx="23"/>
  <p:cmAuthor id="57" name="包珊珊" initials="包" lastIdx="7" clrIdx="23"/>
  <p:cmAuthor id="58" name="YuQing" initials="Y" lastIdx="9" clrIdx="0"/>
  <p:cmAuthor id="59" name="Youwen Sun" initials="Y" lastIdx="3" clrIdx="1"/>
  <p:cmAuthor id="60" name="未知" initials="未" lastIdx="1" clrIdx="0"/>
  <p:cmAuthor id="61" name="周满红" initials="周" lastIdx="24" clrIdx="0"/>
  <p:cmAuthor id="62" name="未知用户10" initials="未" lastIdx="9" clrIdx="0"/>
  <p:cmAuthor id="63" name="未知用户11" initials="未" lastIdx="1" clrIdx="0"/>
  <p:cmAuthor id="64" name="魏永生" initials="魏" lastIdx="4" clrIdx="17"/>
  <p:cmAuthor id="66" name="dingbo" initials="d" lastIdx="1" clrIdx="0"/>
  <p:cmAuthor id="67" name="郝崇" initials="郝" lastIdx="4" clrIdx="1"/>
  <p:cmAuthor id="68" name="吴杰" initials="吴" lastIdx="1" clrIdx="0"/>
  <p:cmAuthor id="69" name="刘丽仙" initials="刘" lastIdx="4" clrIdx="33"/>
  <p:cmAuthor id="70" name="陶川" initials="陶" lastIdx="1" clrIdx="0"/>
  <p:cmAuthor id="71" name="张杰" initials="张" lastIdx="7" clrIdx="0"/>
  <p:cmAuthor id="72" name="杨艳霞" initials="杨" lastIdx="34" clrIdx="1"/>
  <p:cmAuthor id="2000" name="博洋家纺   夏小飞" initials="authorId_4092029" lastIdx="0" clrIdx="0"/>
  <p:cmAuthor id="74" name="吕喜龙" initials="吕" lastIdx="10" clrIdx="0"/>
  <p:cmAuthor id="75" name="andres.x.gomez" initials="a" lastIdx="4" clrIdx="0"/>
  <p:cmAuthor id="76" name="丁芙蓉" initials="丁" lastIdx="4" clrIdx="1"/>
  <p:cmAuthor id="77" name="gtmc" initials="g" lastIdx="0" clrIdx="0"/>
  <p:cmAuthor id="78" name="chunsong_hu" initials="c" lastIdx="0" clrIdx="0"/>
  <p:cmAuthor id="79" name="未知用户23" initials="未" lastIdx="1" clrIdx="1"/>
  <p:cmAuthor id="80" name="未知用户24" initials="未" lastIdx="1" clrIdx="0"/>
  <p:cmAuthor id="81" name="未知用户25" initials="未" lastIdx="1" clrIdx="0"/>
  <p:cmAuthor id="82" name="未知用户26" initials="未" lastIdx="1" clrIdx="0"/>
  <p:cmAuthor id="83" name="未知用户27" initials="未" lastIdx="1" clrIdx="0"/>
  <p:cmAuthor id="84" name="未知用户28" initials="未" lastIdx="1" clrIdx="0"/>
  <p:cmAuthor id="85" name="未知用户29" initials="未" lastIdx="1" clrIdx="0"/>
  <p:cmAuthor id="86" name="未知用户30" initials="未" lastIdx="4" clrIdx="0"/>
  <p:cmAuthor id="87" name="yangkun" initials="y" lastIdx="0" clrIdx="0"/>
  <p:cmAuthor id="88" name="Lenovo User" initials="L" lastIdx="1" clrIdx="0"/>
  <p:cmAuthor id="89" name="hys2" initials="h" lastIdx="1" clrIdx="0"/>
  <p:cmAuthor id="90" name="朱绍春" initials="朱" lastIdx="13" clrIdx="0"/>
  <p:cmAuthor id="91" name="邹洋" initials="邹" lastIdx="2" clrIdx="0"/>
  <p:cmAuthor id="92" name="孟祥超" initials="孟" lastIdx="2" clrIdx="1"/>
  <p:cmAuthor id="93" name="贡鑫" initials="贡" lastIdx="2" clrIdx="0"/>
  <p:cmAuthor id="94" name="administrator1" initials="a" lastIdx="16" clrIdx="2"/>
  <p:cmAuthor id="95" name="杜雪梅" initials="杜" lastIdx="1" clrIdx="0"/>
  <p:cmAuthor id="96" name="仝德志" initials="仝" lastIdx="1" clrIdx="0"/>
  <p:cmAuthor id="97" name="马静" initials="马" lastIdx="0" clrIdx="0"/>
  <p:cmAuthor id="98" name="liying" initials="l" lastIdx="11" clrIdx="0"/>
  <p:cmAuthor id="99" name="张钦" initials="张" lastIdx="4" clrIdx="4"/>
  <p:cmAuthor id="100" name="nine" initials="n" lastIdx="1" clrIdx="0"/>
  <p:cmAuthor id="101" name="涛娜" initials="涛" lastIdx="1" clrIdx="11"/>
  <p:cmAuthor id="102" name="桓蕾" initials="桓" lastIdx="1" clrIdx="101"/>
  <p:cmAuthor id="104" name="鲍华明" initials="鲍" lastIdx="1" clrIdx="0"/>
  <p:cmAuthor id="105" name="刘广艳" initials="刘" lastIdx="10" clrIdx="1"/>
  <p:cmAuthor id="106" name="邹积逊" initials="邹" lastIdx="1" clrIdx="0"/>
  <p:cmAuthor id="11" name="冯狄" initials="冯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37" y="51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0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tags" Target="../tags/tag65.xml"/><Relationship Id="rId4" Type="http://schemas.openxmlformats.org/officeDocument/2006/relationships/image" Target="../media/image6.png"/><Relationship Id="rId3" Type="http://schemas.openxmlformats.org/officeDocument/2006/relationships/tags" Target="../tags/tag64.xml"/><Relationship Id="rId2" Type="http://schemas.openxmlformats.org/officeDocument/2006/relationships/image" Target="../media/image5.png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tags" Target="../tags/tag69.xml"/><Relationship Id="rId4" Type="http://schemas.openxmlformats.org/officeDocument/2006/relationships/image" Target="../media/image12.png"/><Relationship Id="rId3" Type="http://schemas.openxmlformats.org/officeDocument/2006/relationships/tags" Target="../tags/tag68.xml"/><Relationship Id="rId2" Type="http://schemas.openxmlformats.org/officeDocument/2006/relationships/image" Target="../media/image11.png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"/>
          <p:cNvSpPr/>
          <p:nvPr/>
        </p:nvSpPr>
        <p:spPr>
          <a:xfrm>
            <a:off x="175538" y="94334"/>
            <a:ext cx="4534535" cy="49705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121917" tIns="60957" rIns="121917" bIns="60957" anchor="t" anchorCtr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7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商品名：</a:t>
            </a:r>
            <a:r>
              <a:rPr lang="en-US" altLang="zh-CN" sz="27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2700" b="1" i="0" u="none" strike="noStrike" kern="1200" cap="none" spc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aphicFrame>
        <p:nvGraphicFramePr>
          <p:cNvPr id="80" name="表格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5260" y="3799205"/>
          <a:ext cx="3340735" cy="89916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05510"/>
                <a:gridCol w="916940"/>
                <a:gridCol w="781685"/>
                <a:gridCol w="736600"/>
              </a:tblGrid>
              <a:tr h="480060"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1200" cap="none" spc="0" baseline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日常价</a:t>
                      </a:r>
                      <a:endParaRPr lang="zh-CN" altLang="en-US" sz="1600" b="1" i="0" u="none" strike="noStrike" kern="1200" cap="none" spc="0" baseline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690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1200" cap="none" spc="0" baseline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直播价</a:t>
                      </a:r>
                      <a:endParaRPr lang="zh-CN" altLang="en-US" sz="1600" b="1" i="0" u="none" strike="noStrike" kern="1200" cap="none" spc="0" baseline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690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1200" cap="none" spc="0" baseline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库存</a:t>
                      </a:r>
                      <a:endParaRPr lang="zh-CN" altLang="en-US" sz="1600" b="1" i="0" u="none" strike="noStrike" kern="1200" cap="none" spc="0" baseline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690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1200" cap="none" spc="0" baseline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佣金</a:t>
                      </a:r>
                      <a:endParaRPr lang="zh-CN" altLang="en-US" sz="1600" b="1" i="0" u="none" strike="noStrike" kern="1200" cap="none" spc="0" baseline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690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i="0" u="none" strike="noStrike" kern="1200" cap="none" spc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79.7</a:t>
                      </a:r>
                      <a:endParaRPr lang="en-US" altLang="zh-CN" sz="1600" b="0" i="0" u="none" strike="noStrike" kern="1200" cap="none" spc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i="0" u="none" strike="noStrike" kern="1200" cap="none" spc="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39.9</a:t>
                      </a:r>
                      <a:endParaRPr lang="en-US" altLang="zh-CN" sz="1600" b="0" i="0" u="none" strike="noStrike" kern="1200" cap="none" spc="0" baseline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i="0" u="none" strike="noStrike" kern="1200" cap="none" spc="0" baseline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2W</a:t>
                      </a:r>
                      <a:endParaRPr lang="en-US" altLang="zh-CN" sz="1600" b="0" i="0" u="none" strike="noStrike" kern="1200" cap="none" spc="0" baseline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i="0" u="none" strike="noStrike" kern="1200" cap="none" spc="0" baseline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15%</a:t>
                      </a:r>
                      <a:endParaRPr lang="en-US" altLang="zh-CN" sz="1600" b="0" i="0" u="none" strike="noStrike" kern="1200" cap="none" spc="0" baseline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  <a:sym typeface="微软雅黑" panose="020B0503020204020204" pitchFamily="34" charset="-122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82" name="矩形"/>
          <p:cNvSpPr/>
          <p:nvPr/>
        </p:nvSpPr>
        <p:spPr>
          <a:xfrm>
            <a:off x="0" y="4877435"/>
            <a:ext cx="4594225" cy="159766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121917" tIns="60957" rIns="121917" bIns="60957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销售渠道：</a:t>
            </a:r>
            <a:r>
              <a:rPr lang="zh-CN" altLang="en-US" sz="1600" i="0" u="none" strike="noStrike" kern="1200" cap="none" spc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抖音</a:t>
            </a:r>
            <a:endParaRPr lang="en-US" altLang="zh-CN" sz="1600" b="1" i="0" u="none" strike="noStrike" kern="1200" cap="none" spc="0" baseline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发货时间</a:t>
            </a:r>
            <a:r>
              <a:rPr lang="zh-CN" altLang="en-US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：</a:t>
            </a:r>
            <a:r>
              <a:rPr lang="en-US" altLang="zh-CN" sz="1600" b="0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48</a:t>
            </a:r>
            <a:r>
              <a:rPr lang="zh-CN" altLang="en-US" sz="1600" b="0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小时</a:t>
            </a:r>
            <a:endParaRPr lang="en-US" altLang="zh-CN" sz="1600" b="0" i="0" u="none" strike="noStrike" kern="1200" cap="none" spc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发货地</a:t>
            </a:r>
            <a:r>
              <a:rPr lang="en-US" altLang="zh-CN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/</a:t>
            </a:r>
            <a:r>
              <a:rPr lang="zh-CN" altLang="en-US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物流：</a:t>
            </a:r>
            <a:r>
              <a:rPr lang="zh-CN" sz="16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charset="0"/>
              </a:rPr>
              <a:t>三通一达随机</a:t>
            </a:r>
            <a:endParaRPr lang="zh-CN" sz="1600" b="1" i="0" u="none" strike="noStrike" kern="1200" cap="none" spc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不发地区：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疫情地区、港澳台地区及海外</a:t>
            </a:r>
            <a:r>
              <a:rPr lang="zh-CN" altLang="en-US" sz="1600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，其余国内地区包邮发货</a:t>
            </a:r>
            <a:endParaRPr lang="zh-CN" altLang="en-US" sz="1600" b="1" i="0" u="none" strike="noStrike" kern="1200" cap="none" spc="0" baseline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r>
              <a:rPr lang="zh-CN" altLang="en-US" sz="16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是否包邮：</a:t>
            </a:r>
            <a:r>
              <a:rPr lang="zh-CN" altLang="en-US" sz="1600" i="0" u="none" strike="noStrike" kern="1200" cap="none" spc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方正兰亭粗黑_GBK" panose="02000000000000000000" charset="-122"/>
              </a:rPr>
              <a:t>包邮</a:t>
            </a:r>
            <a:endParaRPr lang="zh-CN" altLang="en-US" sz="1600" i="0" u="none" strike="noStrike" kern="1200" cap="none" spc="0" baseline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方正兰亭粗黑_GBK" panose="02000000000000000000" charset="-122"/>
            </a:endParaRPr>
          </a:p>
        </p:txBody>
      </p:sp>
      <p:sp>
        <p:nvSpPr>
          <p:cNvPr id="84" name="矩形"/>
          <p:cNvSpPr/>
          <p:nvPr/>
        </p:nvSpPr>
        <p:spPr>
          <a:xfrm>
            <a:off x="4445000" y="516890"/>
            <a:ext cx="7656195" cy="79692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121917" tIns="60957" rIns="121917" bIns="60957" anchor="t" anchorCtr="0">
            <a:noAutofit/>
          </a:bodyPr>
          <a:lstStyle/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品牌：裕食有方    </a:t>
            </a:r>
            <a:r>
              <a:rPr lang="en-US" altLang="zh-CN" sz="1600" b="1" i="0" u="none" strike="noStrike" kern="1200" cap="none" spc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生产日期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保质期：</a:t>
            </a:r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最新（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3.1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日后</a:t>
            </a:r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个月</a:t>
            </a:r>
            <a:endParaRPr lang="en-US" altLang="zh-CN" sz="1600" b="1" i="0" u="none" strike="noStrike" kern="1200" cap="none" spc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12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产品规格：蜂蜜黑芝麻饼</a:t>
            </a:r>
            <a:r>
              <a:rPr lang="en-US" altLang="zh-CN" sz="12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100g/</a:t>
            </a:r>
            <a:r>
              <a:rPr lang="zh-CN" altLang="en-US" sz="12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盒</a:t>
            </a:r>
            <a:r>
              <a:rPr lang="en-US" altLang="zh-CN" sz="12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*2+</a:t>
            </a:r>
            <a:r>
              <a:rPr sz="1200" b="1" i="0" u="none" strike="noStrike" cap="none" spc="0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椰丝椰蓉黑芝麻饼</a:t>
            </a:r>
            <a:r>
              <a:rPr lang="en-US" sz="1200" b="1" i="0" u="none" strike="noStrike" cap="none" spc="0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sz="1200" b="1" i="0" u="none" strike="noStrike" cap="none" spc="0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g/盒</a:t>
            </a:r>
            <a:r>
              <a:rPr lang="en-US" altLang="zh-CN" sz="1200" b="1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*1+</a:t>
            </a:r>
            <a:r>
              <a:rPr lang="zh-CN" altLang="en-US" sz="1200" b="1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红糖红枣核桃黑芝麻饼</a:t>
            </a:r>
            <a:r>
              <a:rPr lang="en-US" altLang="zh-CN" sz="1200" b="1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100g/</a:t>
            </a:r>
            <a:r>
              <a:rPr lang="zh-CN" altLang="en-US" sz="1200" b="1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盒</a:t>
            </a:r>
            <a:r>
              <a:rPr lang="en-US" altLang="zh-CN" sz="1200" b="1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*1 </a:t>
            </a:r>
            <a:r>
              <a:rPr lang="en-US" altLang="zh-CN" sz="12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共4</a:t>
            </a:r>
            <a:r>
              <a:rPr lang="zh-CN" altLang="en-US" sz="1200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件</a:t>
            </a:r>
            <a:r>
              <a:rPr lang="en-US" altLang="zh-CN" sz="12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</a:t>
            </a:r>
            <a:r>
              <a:rPr lang="en-US" altLang="zh-CN" sz="900" b="1" i="0" u="none" strike="noStrike" kern="1200" cap="none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</a:t>
            </a:r>
            <a:endParaRPr lang="en-US" altLang="zh-CN" sz="900" b="1" i="0" u="none" strike="noStrike" kern="1200" cap="none" spc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43990" y="130810"/>
            <a:ext cx="1065720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裕食有方黑芝麻饼</a:t>
            </a:r>
            <a:r>
              <a:rPr lang="zh-CN" sz="24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套组</a:t>
            </a:r>
            <a:r>
              <a:rPr lang="en-US" altLang="zh-CN" sz="24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https://v.douyin.com/BLe64tU/</a:t>
            </a:r>
            <a:endParaRPr lang="en-US" altLang="zh-CN" sz="2400" b="1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6261" y="2667000"/>
            <a:ext cx="286639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【主品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盒】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蜂蜜黑芝麻饼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100g/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*2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红糖红枣核桃黑芝麻饼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100g/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*1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椰丝椰蓉黑芝麻饼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100g/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*1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"/>
          <p:cNvSpPr/>
          <p:nvPr/>
        </p:nvSpPr>
        <p:spPr>
          <a:xfrm>
            <a:off x="4535170" y="1476375"/>
            <a:ext cx="7656830" cy="554482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121917" tIns="60957" rIns="121917" bIns="60957" anchor="t" anchorCtr="0">
            <a:noAutofit/>
          </a:bodyPr>
          <a:p>
            <a:pPr indent="0" fontAlgn="auto">
              <a:lnSpc>
                <a:spcPct val="110000"/>
              </a:lnSpc>
              <a:spcAft>
                <a:spcPts val="0"/>
              </a:spcAft>
              <a:buFont typeface="+mj-ea"/>
              <a:buNone/>
            </a:pPr>
            <a:r>
              <a:rPr lang="zh-CN" altLang="en-US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产品介绍</a:t>
            </a:r>
            <a:r>
              <a:rPr lang="en-US" altLang="zh-CN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/</a:t>
            </a:r>
            <a:r>
              <a:rPr lang="zh-CN" altLang="en-US" b="1" i="0" u="none" strike="noStrike" kern="1200" cap="none" spc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卖点：</a:t>
            </a:r>
            <a:endParaRPr lang="en-US" altLang="zh-CN" b="1" i="0" u="none" strike="noStrike" kern="1200" cap="none" spc="0" baseline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【配料食材优势】</a:t>
            </a:r>
            <a:endParaRPr lang="zh-CN" altLang="en-US" sz="1400" b="1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配料表干净，配料表：黑芝麻、鸡蛋清、蜂蜜、椰丝椰蓉、红枣、核桃</a:t>
            </a:r>
            <a:endParaRPr lang="zh-CN" altLang="en-US" sz="1400" b="1" noProof="0" dirty="0">
              <a:ln>
                <a:noFill/>
              </a:ln>
              <a:solidFill>
                <a:srgbClr val="0070C0"/>
              </a:solidFill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选用国产黑芝麻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一级黑芝麻（不易发涩发苦，芝麻肉质饱满）</a:t>
            </a:r>
            <a:endParaRPr lang="zh-CN" altLang="en-US" sz="1400" b="1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【口感】</a:t>
            </a:r>
            <a:endParaRPr lang="zh-CN" altLang="en-US" sz="1400" b="1" i="0" u="none" strike="noStrike" kern="1200" cap="none" spc="0" baseline="0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甜度适中，吃起来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酥酥脆脆</a:t>
            </a: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的，嘴巴里都是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黑芝麻的香气</a:t>
            </a: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b="1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【营养优势】</a:t>
            </a:r>
            <a:endParaRPr lang="zh-CN" altLang="en-US" sz="1400" b="1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高钙、高蛋白、高膳食纤维、富含铁，0香精、0色素、0防腐剂</a:t>
            </a:r>
            <a:endParaRPr lang="zh-CN" altLang="en-US" sz="1400" b="1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【工艺优势】</a:t>
            </a:r>
            <a:endParaRPr lang="zh-CN" altLang="en-US" sz="1400" b="1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（1）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严格把控在最香的一个程度，10成熟，我们会在6成熟之后再进行二次烘烤，成熟度更高香味更浓</a:t>
            </a: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（2）分材分温，控温烘焙技术（</a:t>
            </a:r>
            <a:r>
              <a:rPr lang="en-US" altLang="zh-CN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国麻油脂含量高，酸价低</a:t>
            </a: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，控制在1.0-1.5以下，成熟度高香味浓（</a:t>
            </a:r>
            <a:r>
              <a:rPr lang="en-US" altLang="zh-CN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）无添加剂保质期能做到4个月，实际保质期最高可达</a:t>
            </a:r>
            <a:r>
              <a:rPr lang="en-US" altLang="zh-CN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个月、但时间久了酸价会变高（</a:t>
            </a:r>
            <a:r>
              <a:rPr lang="en-US" altLang="zh-CN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人工拍饼力度可控，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人工剔除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碎饼率低</a:t>
            </a:r>
            <a:endParaRPr lang="zh-CN" altLang="en-US" sz="1400" b="1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【包装】</a:t>
            </a:r>
            <a:b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收纳式外包装</a:t>
            </a: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独立小包装</a:t>
            </a: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，方便随身携带，随时随地，撕开就能吃。</a:t>
            </a:r>
            <a:endParaRPr lang="zh-CN" altLang="en-US" sz="1400" b="1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【工厂背书】</a:t>
            </a:r>
            <a:endParaRPr lang="zh-CN" altLang="en-US" sz="1400" b="1" noProof="0" dirty="0">
              <a:ln>
                <a:noFill/>
              </a:ln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400" b="1" i="0" u="none" strike="noStrike" kern="1200" cap="none" spc="0" baseline="0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给各大知名品牌做代工：</a:t>
            </a:r>
            <a:r>
              <a:rPr lang="zh-CN" altLang="en-US" sz="1400" b="1" i="0" u="none" strike="noStrike" kern="1200" cap="none" spc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五谷磨坊、全家、盒马、老金磨坊、山姆、1号店</a:t>
            </a:r>
            <a:r>
              <a:rPr lang="zh-CN" altLang="en-US" sz="1400" b="1" i="0" u="none" strike="noStrike" kern="1200" cap="none" spc="0" baseline="0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b="1" i="0" u="none" strike="noStrike" kern="1200" cap="none" spc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自有工厂自有品牌</a:t>
            </a:r>
            <a:r>
              <a:rPr lang="zh-CN" altLang="en-US" sz="1400" b="1" i="0" u="none" strike="noStrike" kern="1200" cap="none" spc="0" baseline="0" noProof="0" dirty="0">
                <a:ln>
                  <a:noFill/>
                </a:ln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，十几年的工艺技术，4500平方工厂，生产线总投资1500万，自有工厂整体总投资5000万，保证异物率在万之分三，有自己的种植地，供应链及技术国内领先。</a:t>
            </a:r>
            <a:r>
              <a:rPr lang="zh-CN" altLang="en-US" sz="1400" b="1" i="0" u="none" strike="noStrike" kern="1200" cap="none" spc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产能自控，可随时增产，保证日期新鲜。</a:t>
            </a:r>
            <a:endParaRPr lang="zh-CN" altLang="en-US" sz="1400" b="1" i="0" u="none" strike="noStrike" kern="1200" cap="none" spc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b="1" i="0" u="none" strike="noStrike" kern="1200" cap="none" spc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售后服务：①试吃5片不满意包退②一盒碎3片包退③七天无理由④运费险</a:t>
            </a:r>
            <a:endParaRPr lang="zh-CN" altLang="en-US" b="1" i="0" u="none" strike="noStrike" kern="1200" cap="none" spc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红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" y="884555"/>
            <a:ext cx="1410335" cy="1410335"/>
          </a:xfrm>
          <a:prstGeom prst="rect">
            <a:avLst/>
          </a:prstGeom>
        </p:spPr>
      </p:pic>
      <p:pic>
        <p:nvPicPr>
          <p:cNvPr id="3" name="图片 2" descr="蜂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15" y="884555"/>
            <a:ext cx="1332230" cy="1332230"/>
          </a:xfrm>
          <a:prstGeom prst="rect">
            <a:avLst/>
          </a:prstGeom>
        </p:spPr>
      </p:pic>
      <p:pic>
        <p:nvPicPr>
          <p:cNvPr id="5" name="图片 4" descr="椰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545" y="963930"/>
            <a:ext cx="1330960" cy="1330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07060" y="127635"/>
            <a:ext cx="1774190" cy="5670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ISO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认证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ISO 22000 CNAS cert-CN-杭州认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535" y="0"/>
            <a:ext cx="3818255" cy="6719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0320" y="127635"/>
            <a:ext cx="4560570" cy="5670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蜂蜜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黑芝麻饼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检测报告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5210" y="1586230"/>
            <a:ext cx="3034711" cy="43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48175" y="1586230"/>
            <a:ext cx="3042470" cy="43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45120" y="1586230"/>
            <a:ext cx="3040951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0320" y="127635"/>
            <a:ext cx="4560570" cy="5670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椰丝椰蓉黑芝麻饼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检测报告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0365" y="1340485"/>
            <a:ext cx="3299460" cy="46589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70" y="1340485"/>
            <a:ext cx="3279140" cy="4646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25" y="1348740"/>
            <a:ext cx="3279140" cy="4631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0320" y="127635"/>
            <a:ext cx="4560570" cy="5670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红糖红枣核桃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黑芝麻饼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检测报告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985" y="1517650"/>
            <a:ext cx="3316623" cy="46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08805" y="1877695"/>
            <a:ext cx="3058723" cy="43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53070" y="1877695"/>
            <a:ext cx="3043986" cy="432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TABLE_BEAUTIFY" val="smartTable{9ca36744-90ec-4a6e-b5a2-8b169a4211aa}"/>
  <p:tag name="TABLE_ENDDRAG_ORIGIN_RECT" val="342*91"/>
  <p:tag name="TABLE_ENDDRAG_RECT" val="26*311*342*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PLACING_PICTURE_USER_VIEWPORT" val="{&quot;height&quot;:13005,&quot;width&quot;:9210}"/>
</p:tagLst>
</file>

<file path=ppt/tags/tag67.xml><?xml version="1.0" encoding="utf-8"?>
<p:tagLst xmlns:p="http://schemas.openxmlformats.org/presentationml/2006/main">
  <p:tag name="KSO_WM_BEAUTIFY_FLAG" val=""/>
  <p:tag name="KSO_WM_UNIT_PLACING_PICTURE_USER_VIEWPORT" val="{&quot;height&quot;:12615,&quot;width&quot;:8940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PP_MARK_KEY" val="ff7e9862-692e-417b-b380-c89d5beae6da"/>
  <p:tag name="COMMONDATA" val="eyJoZGlkIjoiZTQ2ZWI5MTZkMTg5MTQ1MDFiZTBjM2ZkZDJiMzQ4ND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WPS 演示</Application>
  <PresentationFormat>宽屏</PresentationFormat>
  <Paragraphs>57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Wingdings</vt:lpstr>
      <vt:lpstr>方正兰亭粗黑_GBK</vt:lpstr>
      <vt:lpstr>黑体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emmmm</cp:lastModifiedBy>
  <cp:revision>191</cp:revision>
  <dcterms:created xsi:type="dcterms:W3CDTF">2022-07-26T08:00:00Z</dcterms:created>
  <dcterms:modified xsi:type="dcterms:W3CDTF">2023-03-16T06:30:26Z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25E6BCB22D174052A1064F16C4692253</vt:lpwstr>
  </property>
</Properties>
</file>