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9" r:id="rId3"/>
    <p:sldId id="282" r:id="rId4"/>
    <p:sldId id="292" r:id="rId5"/>
    <p:sldId id="293" r:id="rId6"/>
    <p:sldId id="294" r:id="rId7"/>
    <p:sldId id="295" r:id="rId8"/>
    <p:sldId id="296" r:id="rId9"/>
    <p:sldId id="290" r:id="rId10"/>
    <p:sldId id="291" r:id="rId11"/>
    <p:sldId id="284" r:id="rId12"/>
    <p:sldId id="285" r:id="rId13"/>
    <p:sldId id="286" r:id="rId14"/>
    <p:sldId id="288" r:id="rId15"/>
    <p:sldId id="289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38" y="53"/>
      </p:cViewPr>
      <p:guideLst>
        <p:guide orient="horz" pos="21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84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0C41-0CFC-43C6-A728-9765922F9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73527-ED39-4ECD-9312-9E3D97885E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.jpeg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0.jpeg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1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1.jpeg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tags" Target="../tags/tag13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2.jpeg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3.jpeg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5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4.jpeg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.jpeg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.jpeg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.jpeg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5.jpeg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6.jpeg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7.jpeg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8.jpeg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9.jpeg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/>
              <a:t>家用清洁组合</a:t>
            </a:r>
            <a:r>
              <a:rPr kumimoji="1" lang="zh-CN" altLang="en-US" sz="1600" b="1" dirty="0"/>
              <a:t>套装</a:t>
            </a:r>
            <a:endParaRPr kumimoji="1" lang="zh-CN" altLang="en-US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49.9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500g*</a:t>
            </a:r>
            <a:r>
              <a:rPr kumimoji="1" lang="zh-CN" altLang="en-US" sz="1600" b="1" dirty="0">
                <a:sym typeface="+mn-ea"/>
              </a:rPr>
              <a:t>五瓶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33%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05740" y="1224280"/>
            <a:ext cx="7482840" cy="578760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/>
            <a:endParaRPr lang="zh-CN" altLang="en-US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zh-CN" altLang="en-US" sz="1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家用清洁组合套装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1.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洗衣液：具有超强的去污能力，对于汗渍、奶渍、血渍等顽固污渍能迅速瓦解，用后衣服72小时留香，清洗无残留，更节水又环保；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2.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地板清洁剂：具有良好的清洁力、杀菌力、光亮性等特性，适合于各类光滑硬表面的清洗，尤其适合于各种地板表面清洗；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3.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洗洁精：日常家用清洁用品，洁净温和、泡沫柔细、快速去污、除菌，有效彻底清洁、不残留，散发淡雅果香味；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4.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油污净：可快速分解顽固油渍、无须拆卸、免过水、不留残余，适用于清洁电磁炉、电饭煲、厨房电气等；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5.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洁厕液：马桶清洁用品，具有有效的清洁、杀菌、消毒的功效。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洗衣液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地板清洁剂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、洗洁精、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油污净、洁厕灵、（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各一瓶）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en-US" altLang="zh-CN" sz="1600" b="1" dirty="0">
                <a:solidFill>
                  <a:srgbClr val="C00000"/>
                </a:solidFill>
              </a:rPr>
              <a:t>               </a:t>
            </a:r>
            <a:endParaRPr lang="zh-CN" altLang="en-US" sz="16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店铺名：棉妆家居生活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专营店</a:t>
            </a:r>
            <a:endParaRPr lang="zh-CN" altLang="en-US" sz="1600" dirty="0">
              <a:highlight>
                <a:srgbClr val="00FF00"/>
              </a:highligh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/>
              <a:t>16.9/</a:t>
            </a:r>
            <a:r>
              <a:rPr kumimoji="1" lang="zh-CN" altLang="en-US" sz="2000" b="1" dirty="0"/>
              <a:t>五瓶装</a:t>
            </a:r>
            <a:endParaRPr kumimoji="1" lang="zh-CN" altLang="en-US" sz="2000" b="1" dirty="0">
              <a:sym typeface="+mn-ea"/>
            </a:endParaRPr>
          </a:p>
        </p:txBody>
      </p:sp>
      <p:pic>
        <p:nvPicPr>
          <p:cNvPr id="2" name="图片 1" descr="套装 5瓶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320405" y="996950"/>
            <a:ext cx="3549600" cy="3549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20405" y="5691505"/>
            <a:ext cx="3759835" cy="1166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endParaRPr lang="zh-CN" altLang="en-US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</a:t>
            </a:r>
            <a:r>
              <a:rPr lang="en-US" alt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	</a:t>
            </a:r>
            <a:endParaRPr lang="zh-CN" altLang="en-US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         </a:t>
            </a:r>
            <a:r>
              <a:rPr kumimoji="1" lang="zh-CN" altLang="en-US" sz="1600" b="1" dirty="0"/>
              <a:t>厨房油污净</a:t>
            </a:r>
            <a:r>
              <a:rPr kumimoji="1" lang="en-US" altLang="zh-CN" sz="1600" b="1" dirty="0"/>
              <a:t>	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59.9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</a:t>
            </a:r>
            <a:r>
              <a:rPr kumimoji="1" lang="zh-CN" altLang="en-US" sz="1600" b="1" dirty="0">
                <a:sym typeface="+mn-ea"/>
              </a:rPr>
              <a:t>毫升装</a:t>
            </a:r>
            <a:r>
              <a:rPr kumimoji="1" lang="en-US" altLang="zh-CN" sz="1600" b="1" dirty="0">
                <a:sym typeface="+mn-ea"/>
              </a:rPr>
              <a:t>*6</a:t>
            </a:r>
            <a:r>
              <a:rPr kumimoji="1" lang="zh-CN" altLang="en-US" sz="1600" b="1" dirty="0">
                <a:sym typeface="+mn-ea"/>
              </a:rPr>
              <a:t>瓶（</a:t>
            </a:r>
            <a:r>
              <a:rPr kumimoji="1" lang="en-US" altLang="zh-CN" sz="1600" b="1" dirty="0">
                <a:sym typeface="+mn-ea"/>
              </a:rPr>
              <a:t>2</a:t>
            </a:r>
            <a:r>
              <a:rPr kumimoji="1" lang="zh-CN" altLang="en-US" sz="1600" b="1" dirty="0">
                <a:sym typeface="+mn-ea"/>
              </a:rPr>
              <a:t>个</a:t>
            </a:r>
            <a:r>
              <a:rPr kumimoji="1" lang="zh-CN" altLang="en-US" sz="1600" b="1" dirty="0">
                <a:sym typeface="+mn-ea"/>
              </a:rPr>
              <a:t>泵头）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39%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厨房油污净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泡沫型油污净，超强去污，可快速分解顽固油渍、无须拆卸、免过水、不留残余，适用于油烟机，排风扇，炉灶，洗碗池，厨房料理台，厨房玻璃等表面，含柠檬因子，清新不刺鼻，清洁过程无刺鼻味道，留下清新柠檬香温和配方，不腐蚀厨具，温和保护厨具表面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厨房油污净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瓶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19.9/</a:t>
            </a:r>
            <a:r>
              <a:rPr kumimoji="1" lang="zh-CN" altLang="en-US" sz="2000" b="1" dirty="0">
                <a:sym typeface="+mn-ea"/>
              </a:rPr>
              <a:t>六瓶装</a:t>
            </a:r>
            <a:endParaRPr kumimoji="1" lang="zh-CN" altLang="en-US" sz="2000" b="1" dirty="0"/>
          </a:p>
        </p:txBody>
      </p:sp>
      <p:pic>
        <p:nvPicPr>
          <p:cNvPr id="3" name="图片 2" descr="油污净6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0095" y="1062355"/>
            <a:ext cx="3549600" cy="3549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3665" y="638937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             </a:t>
            </a:r>
            <a:r>
              <a:rPr kumimoji="1" lang="zh-CN" altLang="en-US" sz="1600" b="1" dirty="0"/>
              <a:t>洗洁精</a:t>
            </a:r>
            <a:r>
              <a:rPr kumimoji="1" lang="en-US" altLang="zh-CN" sz="1600" b="1" dirty="0"/>
              <a:t>	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59.9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</a:t>
            </a:r>
            <a:r>
              <a:rPr kumimoji="1" lang="zh-CN" altLang="en-US" sz="1600" b="1" dirty="0">
                <a:sym typeface="+mn-ea"/>
              </a:rPr>
              <a:t>毫升装</a:t>
            </a:r>
            <a:r>
              <a:rPr kumimoji="1" lang="en-US" altLang="zh-CN" sz="1600" b="1" dirty="0">
                <a:sym typeface="+mn-ea"/>
              </a:rPr>
              <a:t>*6</a:t>
            </a:r>
            <a:r>
              <a:rPr kumimoji="1" lang="zh-CN" altLang="en-US" sz="1600" b="1" dirty="0">
                <a:sym typeface="+mn-ea"/>
              </a:rPr>
              <a:t>瓶（</a:t>
            </a:r>
            <a:r>
              <a:rPr kumimoji="1" lang="en-US" altLang="zh-CN" sz="1600" b="1" dirty="0">
                <a:sym typeface="+mn-ea"/>
              </a:rPr>
              <a:t>2</a:t>
            </a:r>
            <a:r>
              <a:rPr kumimoji="1" lang="zh-CN" altLang="en-US" sz="1600" b="1" dirty="0">
                <a:sym typeface="+mn-ea"/>
              </a:rPr>
              <a:t>个</a:t>
            </a:r>
            <a:r>
              <a:rPr kumimoji="1" lang="zh-CN" altLang="en-US" sz="1600" b="1" dirty="0">
                <a:sym typeface="+mn-ea"/>
              </a:rPr>
              <a:t>泵头）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41%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洗洁精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200000"/>
              </a:lnSpc>
              <a:buFont typeface="+mj-lt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日常家用清洁用品，洁净温和、泡沫柔细、快速去污、除菌，有效彻底清洁，散发淡雅果香味；含多种天然植物洗涤剂，健康安全；容易过水，无残留；PH值中性，温和不伤手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洗洁精</a:t>
            </a:r>
            <a:r>
              <a:rPr kumimoji="1" lang="en-US" altLang="zh-CN" sz="2000" b="1" dirty="0">
                <a:solidFill>
                  <a:srgbClr val="FF0000"/>
                </a:solidFill>
                <a:sym typeface="+mn-ea"/>
              </a:rPr>
              <a:t> 6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瓶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indent="0" algn="just">
              <a:lnSpc>
                <a:spcPct val="200000"/>
              </a:lnSpc>
              <a:buFont typeface="+mj-lt"/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19.9/</a:t>
            </a:r>
            <a:r>
              <a:rPr kumimoji="1" lang="zh-CN" altLang="en-US" sz="2000" b="1" dirty="0">
                <a:sym typeface="+mn-ea"/>
              </a:rPr>
              <a:t>六瓶装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13665" y="638937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 descr="洗洁精6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009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         </a:t>
            </a:r>
            <a:r>
              <a:rPr kumimoji="1" lang="zh-CN" altLang="en-US" sz="1600" b="1" dirty="0"/>
              <a:t>地板清洁剂</a:t>
            </a:r>
            <a:r>
              <a:rPr kumimoji="1" lang="en-US" altLang="zh-CN" sz="1600" b="1" dirty="0"/>
              <a:t>	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59.9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</a:t>
            </a:r>
            <a:r>
              <a:rPr kumimoji="1" lang="zh-CN" altLang="en-US" sz="1600" b="1" dirty="0">
                <a:sym typeface="+mn-ea"/>
              </a:rPr>
              <a:t>毫升装</a:t>
            </a:r>
            <a:r>
              <a:rPr kumimoji="1" lang="en-US" altLang="zh-CN" sz="1600" b="1" dirty="0">
                <a:sym typeface="+mn-ea"/>
              </a:rPr>
              <a:t>*6</a:t>
            </a:r>
            <a:r>
              <a:rPr kumimoji="1" lang="zh-CN" altLang="en-US" sz="1600" b="1" dirty="0">
                <a:sym typeface="+mn-ea"/>
              </a:rPr>
              <a:t>瓶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43%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地板清洁剂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200000"/>
              </a:lnSpc>
              <a:buFont typeface="+mj-lt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地板清洁剂具有良好的清洁力、杀菌力、光亮性等特性，适合于各类光滑硬表面的清洗，尤其适合于各种地板表面清洗，</a:t>
            </a:r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可以起到很好的清洁效果，可拖地去味，浸泡毛巾，适用于家庭，酒店，医院，办公室，学校等场所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地板清洁剂</a:t>
            </a:r>
            <a:r>
              <a:rPr kumimoji="1" lang="en-US" altLang="zh-CN" sz="2000" b="1" dirty="0">
                <a:solidFill>
                  <a:srgbClr val="FF0000"/>
                </a:solidFill>
                <a:sym typeface="+mn-ea"/>
              </a:rPr>
              <a:t> 6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瓶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indent="0" algn="just">
              <a:lnSpc>
                <a:spcPct val="200000"/>
              </a:lnSpc>
              <a:buFont typeface="+mj-lt"/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19.9/</a:t>
            </a:r>
            <a:r>
              <a:rPr kumimoji="1" lang="zh-CN" altLang="en-US" sz="2000" b="1" dirty="0">
                <a:sym typeface="+mn-ea"/>
              </a:rPr>
              <a:t>六瓶装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13665" y="638937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地板清洁剂 6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009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             </a:t>
            </a:r>
            <a:r>
              <a:rPr kumimoji="1" lang="zh-CN" altLang="en-US" sz="1600" b="1" dirty="0"/>
              <a:t>洁厕液</a:t>
            </a:r>
            <a:r>
              <a:rPr kumimoji="1" lang="en-US" altLang="zh-CN" sz="1600" b="1" dirty="0"/>
              <a:t>	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59.9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</a:t>
            </a:r>
            <a:r>
              <a:rPr kumimoji="1" lang="zh-CN" altLang="en-US" sz="1600" b="1" dirty="0">
                <a:sym typeface="+mn-ea"/>
              </a:rPr>
              <a:t>毫升装</a:t>
            </a:r>
            <a:r>
              <a:rPr kumimoji="1" lang="en-US" altLang="zh-CN" sz="1600" b="1" dirty="0">
                <a:sym typeface="+mn-ea"/>
              </a:rPr>
              <a:t>*6</a:t>
            </a:r>
            <a:r>
              <a:rPr kumimoji="1" lang="zh-CN" altLang="en-US" sz="1600" b="1" dirty="0">
                <a:sym typeface="+mn-ea"/>
              </a:rPr>
              <a:t>瓶（</a:t>
            </a:r>
            <a:r>
              <a:rPr kumimoji="1" lang="en-US" altLang="zh-CN" sz="1600" b="1" dirty="0">
                <a:sym typeface="+mn-ea"/>
              </a:rPr>
              <a:t>2</a:t>
            </a:r>
            <a:r>
              <a:rPr kumimoji="1" lang="zh-CN" altLang="en-US" sz="1600" b="1" dirty="0">
                <a:sym typeface="+mn-ea"/>
              </a:rPr>
              <a:t>个</a:t>
            </a:r>
            <a:r>
              <a:rPr kumimoji="1" lang="zh-CN" altLang="en-US" sz="1600" b="1" dirty="0">
                <a:sym typeface="+mn-ea"/>
              </a:rPr>
              <a:t>泵头）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39%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洁厕液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200000"/>
              </a:lnSpc>
              <a:buFont typeface="+mj-lt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马桶清洁用品，具有有效的杀菌、消毒的功效，采用瑞士配方活氧技术，强力提升洁净力，可有效清洁污垢、水垢、黄斑、皂垢、油脂、烟熏痕迹、瓷砖缝隙内污垢等，令马桶亮丽洁白，且不伤马桶表面，将本品洒在需要清洗的部位，待片刻后，直接冲洗即可，轻污垢无需刷洗，对于顽固污渍可适当延长作用时间或刷子轻刷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洁厕液</a:t>
            </a:r>
            <a:r>
              <a:rPr kumimoji="1" lang="en-US" altLang="zh-CN" sz="2000" b="1" dirty="0">
                <a:solidFill>
                  <a:srgbClr val="FF0000"/>
                </a:solidFill>
                <a:sym typeface="+mn-ea"/>
              </a:rPr>
              <a:t> 6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瓶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indent="0" algn="just">
              <a:lnSpc>
                <a:spcPct val="200000"/>
              </a:lnSpc>
              <a:buFont typeface="+mj-lt"/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19.9/</a:t>
            </a:r>
            <a:r>
              <a:rPr kumimoji="1" lang="zh-CN" altLang="en-US" sz="2000" b="1" dirty="0">
                <a:sym typeface="+mn-ea"/>
              </a:rPr>
              <a:t>六瓶装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8301355" y="567182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endParaRPr lang="zh-CN" altLang="en-US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</a:t>
            </a:r>
            <a:r>
              <a:rPr lang="en-US" alt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	</a:t>
            </a:r>
            <a:endParaRPr lang="zh-CN" altLang="en-US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洁厕灵 6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009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         </a:t>
            </a:r>
            <a:r>
              <a:rPr kumimoji="1" lang="zh-CN" altLang="en-US" sz="1600" b="1" dirty="0"/>
              <a:t>香水洗衣液</a:t>
            </a:r>
            <a:r>
              <a:rPr kumimoji="1" lang="en-US" altLang="zh-CN" sz="1600" b="1" dirty="0"/>
              <a:t>	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59.9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</a:t>
            </a:r>
            <a:r>
              <a:rPr kumimoji="1" lang="zh-CN" altLang="en-US" sz="1600" b="1" dirty="0">
                <a:sym typeface="+mn-ea"/>
              </a:rPr>
              <a:t>毫升装</a:t>
            </a:r>
            <a:r>
              <a:rPr kumimoji="1" lang="en-US" altLang="zh-CN" sz="1600" b="1" dirty="0">
                <a:sym typeface="+mn-ea"/>
              </a:rPr>
              <a:t>*6</a:t>
            </a:r>
            <a:r>
              <a:rPr kumimoji="1" lang="zh-CN" altLang="en-US" sz="1600" b="1" dirty="0">
                <a:sym typeface="+mn-ea"/>
              </a:rPr>
              <a:t>瓶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43%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香水洗衣液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200000"/>
              </a:lnSpc>
              <a:buFont typeface="+mj-lt"/>
              <a:buNone/>
            </a:pPr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香水洗衣液采用天然植物精华，植物萃取皂化而成，纯净清洁，温和安全，天然香料，持久留香，除菌除螨，柔顺洁净，有效去除口水渍，奶渍，汗渍，油渍，等多种污渍，适用于棉麻丝毛合成纤维，混纺等各种质地的衣物，香氛、柔顺、洁净三效合一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香水洗衣液</a:t>
            </a:r>
            <a:r>
              <a:rPr kumimoji="1" lang="en-US" altLang="zh-CN" sz="2000" b="1" dirty="0">
                <a:solidFill>
                  <a:srgbClr val="FF0000"/>
                </a:solidFill>
                <a:sym typeface="+mn-ea"/>
              </a:rPr>
              <a:t> 6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瓶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indent="0" algn="just">
              <a:lnSpc>
                <a:spcPct val="200000"/>
              </a:lnSpc>
              <a:buFont typeface="+mj-lt"/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19.9/</a:t>
            </a:r>
            <a:r>
              <a:rPr kumimoji="1" lang="zh-CN" altLang="en-US" sz="2000" b="1" dirty="0">
                <a:sym typeface="+mn-ea"/>
              </a:rPr>
              <a:t>六瓶装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13665" y="638937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 descr="洗衣液 6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009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ym typeface="+mn-ea"/>
              </a:rPr>
              <a:t>香水洗衣液组合款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69.9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sz="1600" b="1" dirty="0">
                <a:sym typeface="+mn-ea"/>
              </a:rPr>
              <a:t>4斤2瓶+300克5袋</a:t>
            </a:r>
            <a:endParaRPr kumimoji="1" lang="zh-CN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40%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香水洗衣液组合款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/>
            <a:endParaRPr lang="zh-CN" altLang="zh-CN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香水水洗衣液采用天然植物精华，植物萃取皂化而成，纯净清洁，温和安全，天然香料，持久留香，除菌除螨，柔顺洁净，有效去除口水渍，奶渍，汗渍，油渍，等多种污渍，适用于棉麻丝毛合成纤维，混纺等各种质地的衣物，香氛、柔顺、洁净三效合一</a:t>
            </a:r>
            <a:endParaRPr lang="zh-CN" altLang="en-US" sz="20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</a:t>
            </a:r>
            <a:r>
              <a:rPr lang="zh-CN" altLang="en-US" sz="16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endParaRPr lang="zh-CN" altLang="en-US" sz="16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香水洗衣液组合款</a:t>
            </a:r>
            <a:endParaRPr lang="zh-CN" altLang="en-US" sz="1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0" algn="l">
              <a:lnSpc>
                <a:spcPct val="200000"/>
              </a:lnSpc>
              <a:buNone/>
            </a:pPr>
            <a:endParaRPr lang="zh-CN" altLang="en-US" sz="1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/>
              <a:t>29.9</a:t>
            </a:r>
            <a:r>
              <a:rPr kumimoji="1" lang="zh-CN" altLang="en-US" sz="2000" b="1" dirty="0"/>
              <a:t>元</a:t>
            </a:r>
            <a:endParaRPr kumimoji="1"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525" y="6284595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 descr="洗衣液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517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ym typeface="+mn-ea"/>
              </a:rPr>
              <a:t>厨房油污净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29.9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</a:t>
            </a:r>
            <a:r>
              <a:rPr kumimoji="1" lang="zh-CN" altLang="en-US" sz="1600" b="1" dirty="0">
                <a:sym typeface="+mn-ea"/>
              </a:rPr>
              <a:t>毫升装</a:t>
            </a:r>
            <a:r>
              <a:rPr kumimoji="1" lang="en-US" altLang="zh-CN" sz="1600" b="1" dirty="0">
                <a:sym typeface="+mn-ea"/>
              </a:rPr>
              <a:t>*3</a:t>
            </a:r>
            <a:r>
              <a:rPr kumimoji="1" lang="zh-CN" altLang="en-US" sz="1600" b="1" dirty="0">
                <a:sym typeface="+mn-ea"/>
              </a:rPr>
              <a:t>瓶（</a:t>
            </a:r>
            <a:r>
              <a:rPr kumimoji="1" lang="en-US" altLang="zh-CN" sz="1600" b="1" dirty="0">
                <a:sym typeface="+mn-ea"/>
              </a:rPr>
              <a:t>1</a:t>
            </a:r>
            <a:r>
              <a:rPr kumimoji="1" lang="zh-CN" altLang="en-US" sz="1600" b="1" dirty="0">
                <a:sym typeface="+mn-ea"/>
              </a:rPr>
              <a:t>个</a:t>
            </a:r>
            <a:r>
              <a:rPr kumimoji="1" lang="zh-CN" altLang="en-US" sz="1600" b="1" dirty="0">
                <a:sym typeface="+mn-ea"/>
              </a:rPr>
              <a:t>泵头）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30%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厨房油污净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泡沫型油污净，超强去污，可快速分解顽固油渍、无须拆卸、免过水、不留残余，适用于油烟机，排风扇，炉灶，洗碗池，厨房料理台，厨房玻璃等表面，含柠檬因子，清新不刺鼻，清洁过程无刺鼻味道，留下清新柠檬香温和配方，不腐蚀厨具，温和保护厨具表面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厨房油污净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瓶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9.9/</a:t>
            </a:r>
            <a:r>
              <a:rPr kumimoji="1" lang="zh-CN" altLang="en-US" sz="2000" b="1" dirty="0">
                <a:sym typeface="+mn-ea"/>
              </a:rPr>
              <a:t>三瓶装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13665" y="638937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 descr="油污净 3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009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             </a:t>
            </a:r>
            <a:r>
              <a:rPr kumimoji="1" lang="zh-CN" altLang="en-US" sz="1600" b="1" dirty="0"/>
              <a:t>洗洁精</a:t>
            </a:r>
            <a:r>
              <a:rPr kumimoji="1" lang="en-US" altLang="zh-CN" sz="1600" b="1" dirty="0"/>
              <a:t>	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29.9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</a:t>
            </a:r>
            <a:r>
              <a:rPr kumimoji="1" lang="zh-CN" altLang="en-US" sz="1600" b="1" dirty="0">
                <a:sym typeface="+mn-ea"/>
              </a:rPr>
              <a:t>毫升装</a:t>
            </a:r>
            <a:r>
              <a:rPr kumimoji="1" lang="en-US" altLang="zh-CN" sz="1600" b="1" dirty="0">
                <a:sym typeface="+mn-ea"/>
              </a:rPr>
              <a:t>*3</a:t>
            </a:r>
            <a:r>
              <a:rPr kumimoji="1" lang="zh-CN" altLang="en-US" sz="1600" b="1" dirty="0">
                <a:sym typeface="+mn-ea"/>
              </a:rPr>
              <a:t>瓶（</a:t>
            </a:r>
            <a:r>
              <a:rPr kumimoji="1" lang="en-US" altLang="zh-CN" sz="1600" b="1" dirty="0">
                <a:sym typeface="+mn-ea"/>
              </a:rPr>
              <a:t>1</a:t>
            </a:r>
            <a:r>
              <a:rPr kumimoji="1" lang="zh-CN" altLang="en-US" sz="1600" b="1" dirty="0">
                <a:sym typeface="+mn-ea"/>
              </a:rPr>
              <a:t>个</a:t>
            </a:r>
            <a:r>
              <a:rPr kumimoji="1" lang="zh-CN" altLang="en-US" sz="1600" b="1" dirty="0">
                <a:sym typeface="+mn-ea"/>
              </a:rPr>
              <a:t>泵头）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32%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洗洁精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200000"/>
              </a:lnSpc>
              <a:buFont typeface="+mj-lt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日常家用清洁用品，洁净温和、泡沫柔细、快速去污、除菌，有效彻底清洁，散发淡雅果香味；含多种天然植物洗涤剂，健康安全；容易过水，无残留；PH值中性，温和不伤手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洗洁精</a:t>
            </a:r>
            <a:r>
              <a:rPr kumimoji="1" lang="en-US" altLang="zh-CN" sz="2000" b="1" dirty="0">
                <a:solidFill>
                  <a:srgbClr val="FF0000"/>
                </a:solidFill>
                <a:sym typeface="+mn-ea"/>
              </a:rPr>
              <a:t> 3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瓶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indent="0" algn="just">
              <a:lnSpc>
                <a:spcPct val="200000"/>
              </a:lnSpc>
              <a:buFont typeface="+mj-lt"/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9.9/</a:t>
            </a:r>
            <a:r>
              <a:rPr kumimoji="1" lang="zh-CN" altLang="en-US" sz="2000" b="1" dirty="0">
                <a:sym typeface="+mn-ea"/>
              </a:rPr>
              <a:t>三瓶装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13665" y="638937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洗洁精 3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517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         </a:t>
            </a:r>
            <a:r>
              <a:rPr kumimoji="1" lang="zh-CN" altLang="en-US" sz="1600" b="1" dirty="0"/>
              <a:t>地板清洁剂</a:t>
            </a:r>
            <a:r>
              <a:rPr kumimoji="1" lang="en-US" altLang="zh-CN" sz="1600" b="1" dirty="0"/>
              <a:t>	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29.9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</a:t>
            </a:r>
            <a:r>
              <a:rPr kumimoji="1" lang="zh-CN" altLang="en-US" sz="1600" b="1" dirty="0">
                <a:sym typeface="+mn-ea"/>
              </a:rPr>
              <a:t>毫升装</a:t>
            </a:r>
            <a:r>
              <a:rPr kumimoji="1" lang="en-US" altLang="zh-CN" sz="1600" b="1" dirty="0">
                <a:sym typeface="+mn-ea"/>
              </a:rPr>
              <a:t>*3</a:t>
            </a:r>
            <a:r>
              <a:rPr kumimoji="1" lang="zh-CN" altLang="en-US" sz="1600" b="1" dirty="0">
                <a:sym typeface="+mn-ea"/>
              </a:rPr>
              <a:t>瓶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35%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地板清洁剂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200000"/>
              </a:lnSpc>
              <a:buFont typeface="+mj-lt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地板清洁剂具有良好的清洁力、杀菌力、光亮性等特性，适合于各类光滑硬表面的清洗，尤其适合于各种地板表面清洗，</a:t>
            </a:r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可以起到很好的清洁效果，可拖地去味，浸泡毛巾，适用于家庭，酒店，医院，办公室，学校等场所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地板清洁剂</a:t>
            </a:r>
            <a:r>
              <a:rPr kumimoji="1" lang="en-US" altLang="zh-CN" sz="2000" b="1" dirty="0">
                <a:solidFill>
                  <a:srgbClr val="FF0000"/>
                </a:solidFill>
                <a:sym typeface="+mn-ea"/>
              </a:rPr>
              <a:t> 3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瓶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indent="0" algn="just">
              <a:lnSpc>
                <a:spcPct val="200000"/>
              </a:lnSpc>
              <a:buFont typeface="+mj-lt"/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9.9/</a:t>
            </a:r>
            <a:r>
              <a:rPr kumimoji="1" lang="zh-CN" altLang="en-US" sz="2000" b="1" dirty="0">
                <a:sym typeface="+mn-ea"/>
              </a:rPr>
              <a:t>三瓶装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13665" y="638937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 descr="地板清洁剂 3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517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             </a:t>
            </a:r>
            <a:r>
              <a:rPr kumimoji="1" lang="zh-CN" altLang="en-US" sz="1600" b="1" dirty="0"/>
              <a:t>洁厕液</a:t>
            </a:r>
            <a:r>
              <a:rPr kumimoji="1" lang="en-US" altLang="zh-CN" sz="1600" b="1" dirty="0"/>
              <a:t>	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29.9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</a:t>
            </a:r>
            <a:r>
              <a:rPr kumimoji="1" lang="zh-CN" altLang="en-US" sz="1600" b="1" dirty="0">
                <a:sym typeface="+mn-ea"/>
              </a:rPr>
              <a:t>毫升装</a:t>
            </a:r>
            <a:r>
              <a:rPr kumimoji="1" lang="en-US" altLang="zh-CN" sz="1600" b="1" dirty="0">
                <a:sym typeface="+mn-ea"/>
              </a:rPr>
              <a:t>*3</a:t>
            </a:r>
            <a:r>
              <a:rPr kumimoji="1" lang="zh-CN" altLang="en-US" sz="1600" b="1" dirty="0">
                <a:sym typeface="+mn-ea"/>
              </a:rPr>
              <a:t>瓶（</a:t>
            </a:r>
            <a:r>
              <a:rPr kumimoji="1" lang="en-US" altLang="zh-CN" sz="1600" b="1" dirty="0">
                <a:sym typeface="+mn-ea"/>
              </a:rPr>
              <a:t>1</a:t>
            </a:r>
            <a:r>
              <a:rPr kumimoji="1" lang="zh-CN" altLang="en-US" sz="1600" b="1" dirty="0">
                <a:sym typeface="+mn-ea"/>
              </a:rPr>
              <a:t>个</a:t>
            </a:r>
            <a:r>
              <a:rPr kumimoji="1" lang="zh-CN" altLang="en-US" sz="1600" b="1" dirty="0">
                <a:sym typeface="+mn-ea"/>
              </a:rPr>
              <a:t>泵头）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30%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洁厕液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200000"/>
              </a:lnSpc>
              <a:buFont typeface="+mj-lt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字魂59号-创粗黑" panose="00000500000000000000" charset="-122"/>
                <a:sym typeface="字魂59号-创粗黑" panose="00000500000000000000" charset="-122"/>
              </a:rPr>
              <a:t>马桶清洁用品，具有有效的杀菌、消毒的功效，采用瑞士配方活氧技术，强力提升洁净力，可有效清洁污垢、水垢、黄斑、皂垢、油脂、烟熏痕迹、瓷砖缝隙内污垢等，令马桶亮丽洁白，且不伤马桶表面，将本品洒在需要清洗的部位，待片刻后，直接冲洗即可，轻污垢无需刷洗，对于顽固污渍可适当延长作用时间或刷子轻刷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洁厕液</a:t>
            </a:r>
            <a:r>
              <a:rPr kumimoji="1" lang="en-US" altLang="zh-CN" sz="2000" b="1" dirty="0">
                <a:solidFill>
                  <a:srgbClr val="FF0000"/>
                </a:solidFill>
                <a:sym typeface="+mn-ea"/>
              </a:rPr>
              <a:t> 3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瓶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indent="0" algn="just">
              <a:lnSpc>
                <a:spcPct val="200000"/>
              </a:lnSpc>
              <a:buFont typeface="+mj-lt"/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9.9/</a:t>
            </a:r>
            <a:r>
              <a:rPr kumimoji="1" lang="zh-CN" altLang="en-US" sz="2000" b="1" dirty="0">
                <a:sym typeface="+mn-ea"/>
              </a:rPr>
              <a:t>三瓶装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8301355" y="567182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endParaRPr lang="zh-CN" altLang="en-US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</a:t>
            </a:r>
            <a:r>
              <a:rPr lang="en-US" alt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	</a:t>
            </a:r>
            <a:endParaRPr lang="zh-CN" altLang="en-US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 descr="洁厕灵 3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009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         </a:t>
            </a:r>
            <a:r>
              <a:rPr kumimoji="1" lang="zh-CN" altLang="en-US" sz="1600" b="1" dirty="0"/>
              <a:t>香水洗衣液</a:t>
            </a:r>
            <a:r>
              <a:rPr kumimoji="1" lang="en-US" altLang="zh-CN" sz="1600" b="1" dirty="0"/>
              <a:t>	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29.9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500</a:t>
            </a:r>
            <a:r>
              <a:rPr kumimoji="1" lang="zh-CN" altLang="en-US" sz="1600" b="1" dirty="0">
                <a:sym typeface="+mn-ea"/>
              </a:rPr>
              <a:t>毫升装</a:t>
            </a:r>
            <a:r>
              <a:rPr kumimoji="1" lang="en-US" altLang="zh-CN" sz="1600" b="1" dirty="0">
                <a:sym typeface="+mn-ea"/>
              </a:rPr>
              <a:t>*3</a:t>
            </a:r>
            <a:r>
              <a:rPr kumimoji="1" lang="zh-CN" altLang="en-US" sz="1600" b="1" dirty="0">
                <a:sym typeface="+mn-ea"/>
              </a:rPr>
              <a:t>瓶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35%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香水洗衣液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200000"/>
              </a:lnSpc>
              <a:buFont typeface="+mj-lt"/>
              <a:buNone/>
            </a:pPr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香水洗衣液采用天然植物精华，植物萃取皂化而成，纯净清洁，温和安全，天然香料，持久留香，除菌除螨，柔顺洁净，有效去除口水渍，奶渍，汗渍，油渍，等多种污渍，适用于棉麻丝毛合成纤维，混纺等各种质地的衣物，香氛、柔顺、洁净三效合一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香水洗衣液</a:t>
            </a:r>
            <a:r>
              <a:rPr kumimoji="1" lang="en-US" altLang="zh-CN" sz="2000" b="1" dirty="0">
                <a:solidFill>
                  <a:srgbClr val="FF0000"/>
                </a:solidFill>
                <a:sym typeface="+mn-ea"/>
              </a:rPr>
              <a:t> 3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瓶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indent="0" algn="just">
              <a:lnSpc>
                <a:spcPct val="200000"/>
              </a:lnSpc>
              <a:buFont typeface="+mj-lt"/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9.9/</a:t>
            </a:r>
            <a:r>
              <a:rPr kumimoji="1" lang="zh-CN" altLang="en-US" sz="2000" b="1" dirty="0">
                <a:sym typeface="+mn-ea"/>
              </a:rPr>
              <a:t>三瓶装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13665" y="638937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洗衣液 3瓶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009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40510" y="21907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ym typeface="+mn-ea"/>
              </a:rPr>
              <a:t>抽取式加厚款洁面巾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59.9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>
                <a:sym typeface="+mn-ea"/>
              </a:rPr>
              <a:t>70</a:t>
            </a:r>
            <a:r>
              <a:rPr kumimoji="1" lang="zh-CN" altLang="en-US" sz="1600" b="1" dirty="0">
                <a:sym typeface="+mn-ea"/>
              </a:rPr>
              <a:t>抽左右</a:t>
            </a:r>
            <a:r>
              <a:rPr kumimoji="1" lang="en-US" altLang="zh-CN" sz="1600" b="1" dirty="0">
                <a:sym typeface="+mn-ea"/>
              </a:rPr>
              <a:t>*5</a:t>
            </a:r>
            <a:r>
              <a:rPr kumimoji="1" lang="zh-CN" altLang="en-US" sz="1600" b="1" dirty="0">
                <a:sym typeface="+mn-ea"/>
              </a:rPr>
              <a:t>包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14%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抽取式</a:t>
            </a:r>
            <a:r>
              <a:rPr kumimoji="1" lang="zh-CN" altLang="en-US" sz="2000" b="1" dirty="0">
                <a:sym typeface="+mn-ea"/>
              </a:rPr>
              <a:t>加厚款洁面巾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200000"/>
              </a:lnSpc>
              <a:buFont typeface="+mj-lt"/>
              <a:buNone/>
            </a:pPr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该产品采用优质面材，新一代水刺棉纤维，亲肤不刺激，宝宝，成人都适用，柔韧加厚处理，肌体感更细腻，温和亲肤，吸水性好，无掉絮，干湿两用，清洁更彻底，无荧光，适用于宾馆，家庭，桑拿洗浴，美体SPA，旅游，健身等场所</a:t>
            </a:r>
            <a:endParaRPr lang="zh-CN" altLang="en-US" sz="2000" b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抽取式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加厚款洁面巾</a:t>
            </a:r>
            <a:r>
              <a:rPr kumimoji="1" lang="en-US" altLang="zh-CN" sz="2000" b="1" dirty="0">
                <a:solidFill>
                  <a:srgbClr val="FF0000"/>
                </a:solidFill>
                <a:sym typeface="+mn-ea"/>
              </a:rPr>
              <a:t> 5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包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indent="0" algn="just">
              <a:lnSpc>
                <a:spcPct val="200000"/>
              </a:lnSpc>
              <a:buFont typeface="+mj-lt"/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29.9/</a:t>
            </a:r>
            <a:r>
              <a:rPr kumimoji="1" lang="zh-CN" altLang="en-US" sz="2000" b="1" dirty="0">
                <a:sym typeface="+mn-ea"/>
              </a:rPr>
              <a:t>五</a:t>
            </a:r>
            <a:r>
              <a:rPr kumimoji="1" lang="zh-CN" altLang="en-US" sz="2000" b="1" dirty="0">
                <a:sym typeface="+mn-ea"/>
              </a:rPr>
              <a:t>包装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13665" y="638937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蓝抽洗脸巾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009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31620" y="220345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ym typeface="+mn-ea"/>
              </a:rPr>
              <a:t> </a:t>
            </a:r>
            <a:r>
              <a:rPr kumimoji="1" lang="zh-CN" altLang="en-US" sz="1600" b="1" dirty="0">
                <a:sym typeface="+mn-ea"/>
              </a:rPr>
              <a:t>筒式超厚款洁面巾</a:t>
            </a:r>
            <a:endParaRPr kumimoji="1" lang="en-US" altLang="zh-CN" sz="1600" b="1" dirty="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22148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市场价格</a:t>
            </a:r>
            <a:endParaRPr kumimoji="1"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547995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/>
              <a:t>59.9</a:t>
            </a:r>
            <a:r>
              <a:rPr kumimoji="1" lang="zh-CN" altLang="en-US" sz="1600" b="1" dirty="0"/>
              <a:t>元</a:t>
            </a:r>
            <a:endParaRPr kumimoji="1" lang="zh-CN" altLang="en-US" sz="1600" b="1" dirty="0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686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2225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规格</a:t>
            </a:r>
            <a:endParaRPr kumimoji="1" lang="zh-CN" altLang="en-US" dirty="0"/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1531620" y="763270"/>
            <a:ext cx="251206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1600" b="1" dirty="0">
                <a:sym typeface="+mn-ea"/>
              </a:rPr>
              <a:t>30</a:t>
            </a:r>
            <a:r>
              <a:rPr kumimoji="1" lang="zh-CN" altLang="en-US" sz="1600" b="1" dirty="0">
                <a:sym typeface="+mn-ea"/>
              </a:rPr>
              <a:t>抽左右</a:t>
            </a:r>
            <a:r>
              <a:rPr kumimoji="1" lang="en-US" altLang="zh-CN" sz="1600" b="1" dirty="0">
                <a:sym typeface="+mn-ea"/>
              </a:rPr>
              <a:t>*5</a:t>
            </a:r>
            <a:r>
              <a:rPr kumimoji="1" lang="zh-CN" altLang="en-US" sz="1600" b="1" dirty="0">
                <a:sym typeface="+mn-ea"/>
              </a:rPr>
              <a:t>卷</a:t>
            </a:r>
            <a:endParaRPr kumimoji="1" lang="zh-CN" altLang="en-US" sz="1600" b="1" dirty="0"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4221480" y="7632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537200" y="7632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FF0000"/>
                </a:solidFill>
              </a:rPr>
              <a:t>33%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9290685" y="3485515"/>
            <a:ext cx="149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产品图片</a:t>
            </a:r>
            <a:endParaRPr lang="zh-CN" altLang="en-US" sz="2400"/>
          </a:p>
        </p:txBody>
      </p:sp>
      <p:sp>
        <p:nvSpPr>
          <p:cNvPr id="30" name="矩形 29"/>
          <p:cNvSpPr/>
          <p:nvPr>
            <p:custDataLst>
              <p:tags r:id="rId10"/>
            </p:custDataLst>
          </p:nvPr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ym typeface="+mn-ea"/>
              </a:rPr>
              <a:t>产品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2" name="文本框 31" descr="7b0a20202020227461726765744d6f64756c65223a202270726f636573734f6e6c696e65466f6e7473220a7d0a"/>
          <p:cNvSpPr txBox="1"/>
          <p:nvPr>
            <p:custDataLst>
              <p:tags r:id="rId11"/>
            </p:custDataLst>
          </p:nvPr>
        </p:nvSpPr>
        <p:spPr>
          <a:xfrm>
            <a:off x="285115" y="1559560"/>
            <a:ext cx="7482840" cy="457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altLang="en-US" sz="2000" b="1" dirty="0">
                <a:sym typeface="+mn-ea"/>
              </a:rPr>
              <a:t>筒式超厚款洁面巾</a:t>
            </a:r>
            <a:endParaRPr lang="zh-CN" altLang="en-US" sz="20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lnSpc>
                <a:spcPct val="200000"/>
              </a:lnSpc>
              <a:buFont typeface="+mj-lt"/>
              <a:buNone/>
            </a:pPr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该产品采用优质面材，新一代水刺棉纤维，亲肤不刺激，宝宝，成人都适用，柔韧加厚处理，肌体感更细腻，温和亲肤，吸水性好，无掉絮，干湿两用，清洁更彻底，无荧光，适用于宾馆，家庭，桑拿洗浴，美体SPA，旅游，健身等场所</a:t>
            </a:r>
            <a:endParaRPr lang="zh-CN" altLang="en-US" sz="2000" b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2000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主品：</a:t>
            </a:r>
            <a:endParaRPr lang="zh-CN" altLang="en-US" sz="2000" b="1"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筒式超厚款洁面巾</a:t>
            </a:r>
            <a:r>
              <a:rPr kumimoji="1" lang="en-US" altLang="zh-CN" sz="2000" b="1" dirty="0">
                <a:solidFill>
                  <a:srgbClr val="FF0000"/>
                </a:solidFill>
                <a:sym typeface="+mn-ea"/>
              </a:rPr>
              <a:t> 5</a:t>
            </a:r>
            <a:r>
              <a:rPr kumimoji="1" lang="zh-CN" altLang="en-US" sz="2000" b="1" dirty="0">
                <a:solidFill>
                  <a:srgbClr val="FF0000"/>
                </a:solidFill>
                <a:sym typeface="+mn-ea"/>
              </a:rPr>
              <a:t>卷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  <a:p>
            <a:pPr indent="0" algn="just">
              <a:lnSpc>
                <a:spcPct val="200000"/>
              </a:lnSpc>
              <a:buFont typeface="+mj-lt"/>
              <a:buNone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字魂59号-创粗黑" panose="00000500000000000000" charset="-122"/>
              <a:sym typeface="字魂59号-创粗黑" panose="000005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8380128" y="4879459"/>
            <a:ext cx="3554730" cy="681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生产日期：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2023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月 保质期：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年 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店铺名：</a:t>
            </a:r>
            <a:r>
              <a:rPr lang="zh-CN" altLang="en-US" sz="1600" dirty="0">
                <a:highlight>
                  <a:srgbClr val="00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棉妆家居生活专营店</a:t>
            </a:r>
            <a:endParaRPr lang="zh-CN" altLang="en-US" sz="1600" dirty="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9494520" y="217170"/>
            <a:ext cx="2480310" cy="445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ym typeface="+mn-ea"/>
              </a:rPr>
              <a:t>29.9/</a:t>
            </a:r>
            <a:r>
              <a:rPr kumimoji="1" lang="zh-CN" altLang="en-US" sz="2000" b="1" dirty="0">
                <a:sym typeface="+mn-ea"/>
              </a:rPr>
              <a:t>五</a:t>
            </a:r>
            <a:r>
              <a:rPr kumimoji="1" lang="zh-CN" altLang="en-US" sz="2000" b="1" dirty="0">
                <a:sym typeface="+mn-ea"/>
              </a:rPr>
              <a:t>卷装</a:t>
            </a:r>
            <a:endParaRPr kumimoji="1"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13665" y="6389370"/>
            <a:ext cx="11965305" cy="3429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b="1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备注：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日产量：5w</a:t>
            </a:r>
            <a:r>
              <a:rPr lang="zh-CN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三天内发货库存: 15w件，</a:t>
            </a:r>
            <a:r>
              <a:rPr dirty="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7天内发货库存: 40w件</a:t>
            </a:r>
            <a:endParaRPr dirty="0">
              <a:solidFill>
                <a:srgbClr val="44546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 descr="卷式洗脸巾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0095" y="1062355"/>
            <a:ext cx="3549600" cy="3549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5589.9212646484375,&quot;width&quot;:5589.9212646484375}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PP_MARK_KEY" val="3b0a161a-e456-4b66-8401-ddec3fd06b50"/>
  <p:tag name="COMMONDATA" val="eyJoZGlkIjoiMzZjYWU3MGI3OGM4NzI4ODMwNzFiZTQ4NzgzZTZkNjUifQ==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3751</Words>
  <Application>WPS 演示</Application>
  <PresentationFormat>宽屏</PresentationFormat>
  <Paragraphs>473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等线</vt:lpstr>
      <vt:lpstr>Times New Roman</vt:lpstr>
      <vt:lpstr>微软雅黑</vt:lpstr>
      <vt:lpstr>字魂59号-创粗黑</vt:lpstr>
      <vt:lpstr>黑体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微风</cp:lastModifiedBy>
  <cp:revision>34</cp:revision>
  <dcterms:created xsi:type="dcterms:W3CDTF">1900-01-01T00:00:00Z</dcterms:created>
  <dcterms:modified xsi:type="dcterms:W3CDTF">2023-03-12T03:21:58Z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B7BC5DD493654AD5B70BBB06D50C9F14</vt:lpwstr>
  </property>
  <property fmtid="{D5CDD505-2E9C-101B-9397-08002B2CF9AE}" pid="3" name="KSOProductBuildVer">
    <vt:lpwstr>2052-11.1.0.13703</vt:lpwstr>
  </property>
</Properties>
</file>