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0" r:id="rId5"/>
    <p:sldId id="258" r:id="rId6"/>
    <p:sldId id="25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1031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700" y="20955"/>
          <a:ext cx="12155805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0"/>
                <a:gridCol w="1409065"/>
                <a:gridCol w="2601595"/>
                <a:gridCol w="1475740"/>
                <a:gridCol w="2727325"/>
              </a:tblGrid>
              <a:tr h="503555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品名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2023</a:t>
                      </a:r>
                      <a:r>
                        <a:rPr lang="zh-CN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精品男士夹克</a:t>
                      </a:r>
                      <a:endParaRPr lang="zh-CN" altLang="zh-CN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48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黑色，臧青，天蓝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直播价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245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35%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9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疫情区域及新疆西藏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日产量2000/天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363845" y="3646805"/>
          <a:ext cx="6827520" cy="3211195"/>
        </p:xfrm>
        <a:graphic>
          <a:graphicData uri="http://schemas.openxmlformats.org/drawingml/2006/table">
            <a:tbl>
              <a:tblPr/>
              <a:tblGrid>
                <a:gridCol w="6827520"/>
              </a:tblGrid>
              <a:tr h="3211195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zh-CN" sz="1600" b="1" dirty="0">
                          <a:solidFill>
                            <a:schemeClr val="tx1"/>
                          </a:solidFill>
                        </a:rPr>
                        <a:t>甄选品质面料不起球不退色，抗皱免烫，舒适有型。带有暗花纹低调奢华，外口袋带拉链防盗有时尚，经典略修身版型，不挑身材不挑人，谁穿都好看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4980" y="4054475"/>
            <a:ext cx="22536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尺码推荐</a:t>
            </a:r>
            <a:endParaRPr lang="zh-CN" altLang="en-US"/>
          </a:p>
          <a:p>
            <a:r>
              <a:rPr lang="en-US" altLang="zh-CN"/>
              <a:t>L-100</a:t>
            </a:r>
            <a:r>
              <a:rPr lang="zh-CN" altLang="zh-CN"/>
              <a:t>斤以下</a:t>
            </a:r>
            <a:endParaRPr lang="zh-CN" altLang="en-US"/>
          </a:p>
          <a:p>
            <a:r>
              <a:rPr lang="en-US" altLang="zh-CN"/>
              <a:t>XL-100-120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2XL-120-135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3XL-135-150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4XL-150-170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5XL-170-190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zh-CN" altLang="en-US"/>
              <a:t>卡码选大一码</a:t>
            </a:r>
            <a:endParaRPr lang="zh-CN" altLang="en-US"/>
          </a:p>
          <a:p>
            <a:r>
              <a:rPr lang="zh-CN" altLang="en-US"/>
              <a:t>快递默认中通，韵达</a:t>
            </a:r>
            <a:endParaRPr lang="zh-CN" altLang="en-US"/>
          </a:p>
        </p:txBody>
      </p:sp>
      <p:pic>
        <p:nvPicPr>
          <p:cNvPr id="5" name="图片 4" descr="微信图片_202303051347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0"/>
            <a:ext cx="3059430" cy="3492500"/>
          </a:xfrm>
          <a:prstGeom prst="rect">
            <a:avLst/>
          </a:prstGeom>
        </p:spPr>
      </p:pic>
      <p:pic>
        <p:nvPicPr>
          <p:cNvPr id="7" name="图片 6" descr="微信图片_20230305134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05" y="3646805"/>
            <a:ext cx="1885950" cy="32111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700" y="20955"/>
          <a:ext cx="12155805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0"/>
                <a:gridCol w="1409065"/>
                <a:gridCol w="2601595"/>
                <a:gridCol w="1475740"/>
                <a:gridCol w="2727325"/>
              </a:tblGrid>
              <a:tr h="503555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品名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2023</a:t>
                      </a:r>
                      <a:r>
                        <a:rPr lang="zh-CN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精品男士空调冰丝长裤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48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黑色，臧青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直播价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</a:t>
                      </a:r>
                      <a:endParaRPr lang="en-US" altLang="zh-CN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245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35%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9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疫情区域及新疆西藏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日产量2000/天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363845" y="3646805"/>
          <a:ext cx="6827520" cy="3211195"/>
        </p:xfrm>
        <a:graphic>
          <a:graphicData uri="http://schemas.openxmlformats.org/drawingml/2006/table">
            <a:tbl>
              <a:tblPr/>
              <a:tblGrid>
                <a:gridCol w="6827520"/>
              </a:tblGrid>
              <a:tr h="3211195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zh-CN" sz="1600" b="1" dirty="0">
                          <a:solidFill>
                            <a:schemeClr val="tx1"/>
                          </a:solidFill>
                        </a:rPr>
                        <a:t>甄选品质面料不起球不退色，抗皱免烫，舒适有型。带有暗花纹低调奢华，外口袋带拉链防盗又时尚，经典直筒版型，不挑身材不挑人，谁穿都好看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4980" y="4054475"/>
            <a:ext cx="22536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尺码推荐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2XL-100-120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3XL-120-140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4XL-140-160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5XL-160-180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6XL-180-200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zh-CN" altLang="en-US"/>
              <a:t>卡码选大一码</a:t>
            </a:r>
            <a:endParaRPr lang="zh-CN" altLang="en-US"/>
          </a:p>
          <a:p>
            <a:r>
              <a:rPr lang="zh-CN" altLang="en-US"/>
              <a:t>快递默认中通，韵达</a:t>
            </a:r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20955"/>
            <a:ext cx="3616325" cy="3616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700" y="20955"/>
          <a:ext cx="12155805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0"/>
                <a:gridCol w="1409065"/>
                <a:gridCol w="2601595"/>
                <a:gridCol w="1475740"/>
                <a:gridCol w="2727325"/>
              </a:tblGrid>
              <a:tr h="503555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品名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2023</a:t>
                      </a:r>
                      <a:r>
                        <a:rPr lang="zh-CN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精品女士套装</a:t>
                      </a:r>
                      <a:endParaRPr lang="zh-CN" altLang="zh-CN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48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直播价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</a:t>
                      </a:r>
                      <a:endParaRPr lang="en-US" altLang="zh-CN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245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30%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9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疫情区域及新疆西藏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日产量2000/天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363845" y="3646805"/>
          <a:ext cx="6827520" cy="3211195"/>
        </p:xfrm>
        <a:graphic>
          <a:graphicData uri="http://schemas.openxmlformats.org/drawingml/2006/table">
            <a:tbl>
              <a:tblPr/>
              <a:tblGrid>
                <a:gridCol w="6827520"/>
              </a:tblGrid>
              <a:tr h="3211195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zh-CN" sz="1600" b="1" dirty="0">
                          <a:solidFill>
                            <a:schemeClr val="tx1"/>
                          </a:solidFill>
                        </a:rPr>
                        <a:t>甄选品质面料不起球不退色，抗皱免烫，舒适有型。带有暗花纹低调奢华，外口袋带拉链防盗有时尚，经典略修身版型，不挑身材不挑人，谁穿都好看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4980" y="4054475"/>
            <a:ext cx="22536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尺码推荐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XL-90-105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2XL-105-120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3XL-120-135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4XL-135-150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en-US" altLang="zh-CN"/>
              <a:t>5XL-150-170</a:t>
            </a:r>
            <a:r>
              <a:rPr lang="zh-CN" altLang="en-US"/>
              <a:t>斤</a:t>
            </a:r>
            <a:endParaRPr lang="zh-CN" altLang="en-US"/>
          </a:p>
          <a:p>
            <a:r>
              <a:rPr lang="zh-CN" altLang="en-US"/>
              <a:t>卡码选大一码</a:t>
            </a:r>
            <a:endParaRPr lang="zh-CN" altLang="en-US"/>
          </a:p>
          <a:p>
            <a:r>
              <a:rPr lang="zh-CN" altLang="en-US"/>
              <a:t>快递默认中通，韵达</a:t>
            </a:r>
            <a:endParaRPr lang="zh-CN" altLang="en-US"/>
          </a:p>
        </p:txBody>
      </p:sp>
      <p:pic>
        <p:nvPicPr>
          <p:cNvPr id="6" name="图片 5" descr="0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0"/>
            <a:ext cx="363728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700" y="20955"/>
          <a:ext cx="12155805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0"/>
                <a:gridCol w="1409065"/>
                <a:gridCol w="2601595"/>
                <a:gridCol w="1475740"/>
                <a:gridCol w="2727325"/>
              </a:tblGrid>
              <a:tr h="503555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zh-CN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品名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2023</a:t>
                      </a:r>
                      <a:r>
                        <a:rPr lang="zh-CN" altLang="zh-CN"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精品女士夏季套装</a:t>
                      </a:r>
                      <a:endParaRPr lang="zh-CN" altLang="zh-CN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48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黑色，白色</a:t>
                      </a:r>
                      <a:endParaRPr lang="en-US" altLang="zh-CN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直播价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</a:t>
                      </a:r>
                      <a:endParaRPr lang="en-US" altLang="zh-CN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245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45%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39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疫情区域及新疆西藏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日产量2000/天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363845" y="3646805"/>
          <a:ext cx="6827520" cy="3211195"/>
        </p:xfrm>
        <a:graphic>
          <a:graphicData uri="http://schemas.openxmlformats.org/drawingml/2006/table">
            <a:tbl>
              <a:tblPr/>
              <a:tblGrid>
                <a:gridCol w="6827520"/>
              </a:tblGrid>
              <a:tr h="3211195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zh-CN" sz="1600" b="1" dirty="0">
                          <a:solidFill>
                            <a:schemeClr val="tx1"/>
                          </a:solidFill>
                        </a:rPr>
                        <a:t>甄选品质面料不起球不退色，抗皱免烫，冰爽透气，舒适有型。不挑身材不挑人，谁穿都好看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4980" y="4054475"/>
            <a:ext cx="22536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尺码推荐</a:t>
            </a:r>
            <a:endParaRPr lang="zh-CN" altLang="en-US"/>
          </a:p>
          <a:p>
            <a:r>
              <a:rPr lang="en-US" altLang="zh-CN">
                <a:sym typeface="+mn-ea"/>
              </a:rPr>
              <a:t>XL-90-105</a:t>
            </a:r>
            <a:r>
              <a:rPr lang="zh-CN" altLang="en-US">
                <a:sym typeface="+mn-ea"/>
              </a:rPr>
              <a:t>斤</a:t>
            </a:r>
            <a:endParaRPr lang="zh-CN" altLang="en-US"/>
          </a:p>
          <a:p>
            <a:r>
              <a:rPr lang="en-US" altLang="zh-CN">
                <a:sym typeface="+mn-ea"/>
              </a:rPr>
              <a:t>2XL-105-120</a:t>
            </a:r>
            <a:r>
              <a:rPr lang="zh-CN" altLang="en-US">
                <a:sym typeface="+mn-ea"/>
              </a:rPr>
              <a:t>斤</a:t>
            </a:r>
            <a:endParaRPr lang="zh-CN" altLang="en-US"/>
          </a:p>
          <a:p>
            <a:r>
              <a:rPr lang="en-US" altLang="zh-CN">
                <a:sym typeface="+mn-ea"/>
              </a:rPr>
              <a:t>3XL-120-135</a:t>
            </a:r>
            <a:r>
              <a:rPr lang="zh-CN" altLang="en-US">
                <a:sym typeface="+mn-ea"/>
              </a:rPr>
              <a:t>斤</a:t>
            </a:r>
            <a:endParaRPr lang="zh-CN" altLang="en-US"/>
          </a:p>
          <a:p>
            <a:r>
              <a:rPr lang="en-US" altLang="zh-CN">
                <a:sym typeface="+mn-ea"/>
              </a:rPr>
              <a:t>4XL-135-150</a:t>
            </a:r>
            <a:r>
              <a:rPr lang="zh-CN" altLang="en-US">
                <a:sym typeface="+mn-ea"/>
              </a:rPr>
              <a:t>斤</a:t>
            </a:r>
            <a:endParaRPr lang="zh-CN" altLang="en-US"/>
          </a:p>
          <a:p>
            <a:r>
              <a:rPr lang="en-US" altLang="zh-CN">
                <a:sym typeface="+mn-ea"/>
              </a:rPr>
              <a:t>5XL-150-170</a:t>
            </a:r>
            <a:r>
              <a:rPr lang="zh-CN" altLang="en-US">
                <a:sym typeface="+mn-ea"/>
              </a:rPr>
              <a:t>斤</a:t>
            </a:r>
            <a:endParaRPr lang="zh-CN" altLang="en-US"/>
          </a:p>
          <a:p>
            <a:r>
              <a:rPr lang="zh-CN" altLang="en-US"/>
              <a:t>卡码选大一码</a:t>
            </a:r>
            <a:endParaRPr lang="zh-CN" altLang="en-US"/>
          </a:p>
          <a:p>
            <a:r>
              <a:rPr lang="zh-CN" altLang="en-US"/>
              <a:t>快递默认中通，韵达</a:t>
            </a:r>
            <a:endParaRPr lang="zh-CN" altLang="en-US"/>
          </a:p>
        </p:txBody>
      </p:sp>
      <p:pic>
        <p:nvPicPr>
          <p:cNvPr id="6" name="图片 5" descr="A88I1696_调整大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0640"/>
            <a:ext cx="2403475" cy="3606165"/>
          </a:xfrm>
          <a:prstGeom prst="rect">
            <a:avLst/>
          </a:prstGeom>
        </p:spPr>
      </p:pic>
      <p:pic>
        <p:nvPicPr>
          <p:cNvPr id="9" name="图片 8" descr="A88I1823_调整大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0" y="3618230"/>
            <a:ext cx="2159635" cy="3239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85dd838-729c-4c5d-8c99-dfefe8336ac0}"/>
  <p:tag name="TABLE_ENDDRAG_ORIGIN_RECT" val="957*284"/>
  <p:tag name="TABLE_ENDDRAG_RECT" val="1*1*957*309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TABLE_BEAUTIFY" val="smartTable{f85dd838-729c-4c5d-8c99-dfefe8336ac0}"/>
  <p:tag name="TABLE_ENDDRAG_ORIGIN_RECT" val="957*284"/>
  <p:tag name="TABLE_ENDDRAG_RECT" val="1*1*957*309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TABLE_BEAUTIFY" val="smartTable{f85dd838-729c-4c5d-8c99-dfefe8336ac0}"/>
  <p:tag name="TABLE_ENDDRAG_ORIGIN_RECT" val="957*284"/>
  <p:tag name="TABLE_ENDDRAG_RECT" val="1*1*957*309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TABLE_BEAUTIFY" val="smartTable{f85dd838-729c-4c5d-8c99-dfefe8336ac0}"/>
  <p:tag name="TABLE_ENDDRAG_ORIGIN_RECT" val="957*284"/>
  <p:tag name="TABLE_ENDDRAG_RECT" val="1*1*957*309"/>
</p:tagLst>
</file>

<file path=ppt/tags/tag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COMMONDATA" val="eyJoZGlkIjoiYmRjNjg0ZGJmNWViYWE4ZGU2NDFmMzQxZTdmOGE4OTgifQ=="/>
  <p:tag name="KSO_WPP_MARK_KEY" val="902912ec-2db2-4842-8537-5622c794d31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WPS 演示</Application>
  <PresentationFormat>宽屏</PresentationFormat>
  <Paragraphs>253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久模王服饰</cp:lastModifiedBy>
  <cp:revision>32</cp:revision>
  <dcterms:created xsi:type="dcterms:W3CDTF">2021-12-14T12:29:00Z</dcterms:created>
  <dcterms:modified xsi:type="dcterms:W3CDTF">2023-03-11T06:04:40Z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5E69C76255DD433BB950BDC957B7CE06</vt:lpwstr>
  </property>
  <property fmtid="{D5CDD505-2E9C-101B-9397-08002B2CF9AE}" pid="3" name="KSOProductBuildVer">
    <vt:lpwstr>2052-11.1.0.13703</vt:lpwstr>
  </property>
</Properties>
</file>