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71" r:id="rId5"/>
    <p:sldId id="259" r:id="rId6"/>
    <p:sldId id="257" r:id="rId7"/>
    <p:sldId id="270" r:id="rId8"/>
    <p:sldId id="260" r:id="rId9"/>
    <p:sldId id="263" r:id="rId10"/>
    <p:sldId id="262" r:id="rId11"/>
    <p:sldId id="256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image" Target="../media/image1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3.jpe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image" Target="../media/image4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5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.xml"/><Relationship Id="rId4" Type="http://schemas.openxmlformats.org/officeDocument/2006/relationships/image" Target="../media/image6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.xml"/><Relationship Id="rId4" Type="http://schemas.openxmlformats.org/officeDocument/2006/relationships/image" Target="../media/image7.jpe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2.xml"/><Relationship Id="rId4" Type="http://schemas.openxmlformats.org/officeDocument/2006/relationships/image" Target="../media/image8.jpe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6.xml"/><Relationship Id="rId4" Type="http://schemas.openxmlformats.org/officeDocument/2006/relationships/image" Target="../media/image9.jpe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2260" y="4253865"/>
          <a:ext cx="10789285" cy="3303905"/>
        </p:xfrm>
        <a:graphic>
          <a:graphicData uri="http://schemas.openxmlformats.org/drawingml/2006/table">
            <a:tbl>
              <a:tblPr/>
              <a:tblGrid>
                <a:gridCol w="10789285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56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1、原料：只选用高配原料，新疆</a:t>
                      </a:r>
                      <a:r>
                        <a:rPr 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薄皮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核桃33核桃</a:t>
                      </a: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,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特点是卖相好、个大、圆润，产于新疆阿克苏</a:t>
                      </a: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,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一捏就碎，皮薄肉厚，口感更好，不会有苦涩感，营养更高；</a:t>
                      </a:r>
                      <a:endParaRPr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宋体" panose="02010600030101010101" pitchFamily="2" charset="-122"/>
                        <a:sym typeface="Helvetica" panose="020B060402020203020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2、工艺：</a:t>
                      </a:r>
                      <a:r>
                        <a:rPr 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多道清洗筛选，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24h烘烤翻制</a:t>
                      </a:r>
                      <a:endParaRPr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宋体" panose="02010600030101010101" pitchFamily="2" charset="-122"/>
                        <a:sym typeface="Helvetica" panose="020B060402020203020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3、口感：</a:t>
                      </a:r>
                      <a:r>
                        <a:rPr 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草本味，椒盐味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，</a:t>
                      </a:r>
                      <a:r>
                        <a:rPr 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奶香味，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清香酥脆，吃起来没有一点苦涩感，吃多了也不上火；</a:t>
                      </a:r>
                      <a:endParaRPr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宋体" panose="02010600030101010101" pitchFamily="2" charset="-122"/>
                        <a:sym typeface="Helvetica" panose="020B060402020203020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4、营养：适量食用核桃能提供人体日常所需微量元素，提高人体免疫力，促进脑部血液循环，从而起到补脑益智的效果。</a:t>
                      </a:r>
                      <a:endParaRPr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宋体" panose="02010600030101010101" pitchFamily="2" charset="-122"/>
                        <a:sym typeface="Helvetica" panose="020B0604020202030204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zh-CN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/>
          <p:nvPr>
            <p:custDataLst>
              <p:tags r:id="rId2"/>
            </p:custDataLst>
          </p:nvPr>
        </p:nvGraphicFramePr>
        <p:xfrm>
          <a:off x="285115" y="110490"/>
          <a:ext cx="1080643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15"/>
                <a:gridCol w="1325880"/>
                <a:gridCol w="2450465"/>
                <a:gridCol w="1388745"/>
                <a:gridCol w="2016125"/>
              </a:tblGrid>
              <a:tr h="457200"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状元松鼠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产品名称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sz="2400" b="1">
                          <a:latin typeface="+mj-ea"/>
                          <a:ea typeface="+mj-ea"/>
                          <a:sym typeface="+mn-ea"/>
                        </a:rPr>
                        <a:t>新疆特产</a:t>
                      </a:r>
                      <a:r>
                        <a:rPr lang="zh-CN" sz="2400">
                          <a:sym typeface="+mn-ea"/>
                        </a:rPr>
                        <a:t>手剥烤核桃</a:t>
                      </a:r>
                      <a:r>
                        <a:rPr lang="en-US" altLang="zh-CN" sz="2400">
                          <a:sym typeface="+mn-ea"/>
                        </a:rPr>
                        <a:t>5</a:t>
                      </a:r>
                      <a:r>
                        <a:rPr lang="en-US" altLang="zh-CN" sz="2400">
                          <a:sym typeface="+mn-ea"/>
                        </a:rPr>
                        <a:t>00g</a:t>
                      </a:r>
                      <a:endParaRPr lang="zh-CN" altLang="zh-CN" sz="2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0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参考链接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佣金率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10%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0.99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其他平台价格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29.9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9.9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产品保质期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9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个月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产品成份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薄皮核桃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预售</a:t>
                      </a:r>
                      <a:endParaRPr lang="zh-CN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天可追加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预售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发货快递和现货预计发完时间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极兔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邮政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/48h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发货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不发货地区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香港澳门台湾内蒙海南青海海南青海新疆西藏停发地区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2930" y="1210310"/>
            <a:ext cx="2982595" cy="29825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015" y="4339590"/>
          <a:ext cx="10928350" cy="2892425"/>
        </p:xfrm>
        <a:graphic>
          <a:graphicData uri="http://schemas.openxmlformats.org/drawingml/2006/table">
            <a:tbl>
              <a:tblPr/>
              <a:tblGrid>
                <a:gridCol w="10928350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4475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1、原料：只选用高配原料，新疆</a:t>
                      </a:r>
                      <a:r>
                        <a:rPr 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薄皮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核桃</a:t>
                      </a: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,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特点是卖相好、个大、圆润，产于新疆阿克苏</a:t>
                      </a: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,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一捏就碎，皮薄肉厚，口感更好，不会有苦涩感，营养更高；</a:t>
                      </a:r>
                      <a:endParaRPr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宋体" panose="02010600030101010101" pitchFamily="2" charset="-122"/>
                        <a:sym typeface="Helvetica" panose="020B060402020203020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2、工艺：</a:t>
                      </a:r>
                      <a:r>
                        <a:rPr 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多道清洗筛选，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24h烘烤翻制</a:t>
                      </a:r>
                      <a:endParaRPr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宋体" panose="02010600030101010101" pitchFamily="2" charset="-122"/>
                        <a:sym typeface="Helvetica" panose="020B060402020203020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3、口感：</a:t>
                      </a:r>
                      <a:r>
                        <a:rPr 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草本味，椒盐味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，</a:t>
                      </a:r>
                      <a:r>
                        <a:rPr lang="zh-CN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奶香味，</a:t>
                      </a: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清香酥脆，吃起来没有一点苦涩感，吃多了也不上火；</a:t>
                      </a:r>
                      <a:endParaRPr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宋体" panose="02010600030101010101" pitchFamily="2" charset="-122"/>
                        <a:sym typeface="Helvetica" panose="020B060402020203020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ea typeface="宋体" panose="02010600030101010101" pitchFamily="2" charset="-122"/>
                          <a:sym typeface="Helvetica" panose="020B0604020202030204"/>
                        </a:rPr>
                        <a:t>4、营养：适量食用核桃能提供人体日常所需微量元素，提高人体免疫力，促进脑部血液循环，从而起到补脑益智的效果。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85115" y="110490"/>
          <a:ext cx="1080643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15"/>
                <a:gridCol w="1325880"/>
                <a:gridCol w="2450465"/>
                <a:gridCol w="1388745"/>
                <a:gridCol w="2016125"/>
              </a:tblGrid>
              <a:tr h="457200"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状元松鼠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产品名称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sz="2000" b="1">
                          <a:latin typeface="+mj-ea"/>
                          <a:ea typeface="+mj-ea"/>
                          <a:sym typeface="+mn-ea"/>
                        </a:rPr>
                        <a:t>新疆特产</a:t>
                      </a:r>
                      <a:r>
                        <a:rPr lang="zh-CN" sz="2000">
                          <a:sym typeface="+mn-ea"/>
                        </a:rPr>
                        <a:t>手剥烤核桃</a:t>
                      </a:r>
                      <a:r>
                        <a:rPr lang="en-US" altLang="zh-CN" sz="2000">
                          <a:sym typeface="+mn-ea"/>
                        </a:rPr>
                        <a:t>220g/3</a:t>
                      </a:r>
                      <a:r>
                        <a:rPr lang="zh-CN" altLang="zh-CN" sz="2000">
                          <a:sym typeface="+mn-ea"/>
                        </a:rPr>
                        <a:t>盒</a:t>
                      </a:r>
                      <a:endParaRPr lang="zh-CN" altLang="zh-CN" sz="2000" b="0">
                        <a:solidFill>
                          <a:srgbClr val="000000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0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参考链接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佣金率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10%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2.985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其他平台价格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19.9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产品保质期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个月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产品成份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薄皮核桃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天可追加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发货快递和现货预计发完时间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极兔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邮政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/48h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发货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不发货地区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香港澳门台湾内蒙海南青海海南青海新疆西藏停发地区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5" y="1390650"/>
            <a:ext cx="2659380" cy="26593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015" y="4339590"/>
          <a:ext cx="10928350" cy="2571115"/>
        </p:xfrm>
        <a:graphic>
          <a:graphicData uri="http://schemas.openxmlformats.org/drawingml/2006/table">
            <a:tbl>
              <a:tblPr/>
              <a:tblGrid>
                <a:gridCol w="10928350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2344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85115" y="110490"/>
          <a:ext cx="1080643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15"/>
                <a:gridCol w="1325880"/>
                <a:gridCol w="2450465"/>
                <a:gridCol w="1388745"/>
                <a:gridCol w="2016125"/>
              </a:tblGrid>
              <a:tr h="457200"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状元松鼠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产品名称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sz="2000" b="1">
                          <a:latin typeface="+mj-ea"/>
                          <a:ea typeface="+mj-ea"/>
                          <a:sym typeface="+mn-ea"/>
                        </a:rPr>
                        <a:t>新疆</a:t>
                      </a:r>
                      <a:r>
                        <a:rPr lang="zh-CN" sz="2000">
                          <a:sym typeface="+mn-ea"/>
                        </a:rPr>
                        <a:t>若羌灰枣</a:t>
                      </a:r>
                      <a:r>
                        <a:rPr lang="en-US" altLang="zh-CN" sz="2000">
                          <a:sym typeface="+mn-ea"/>
                        </a:rPr>
                        <a:t>200g*4</a:t>
                      </a:r>
                      <a:r>
                        <a:rPr lang="zh-CN" altLang="en-US" sz="2000">
                          <a:sym typeface="+mn-ea"/>
                        </a:rPr>
                        <a:t>袋到手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0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参考链接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lang="zh-CN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佣金率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10%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0.99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其他平台价格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9.9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产品保质期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个月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产品成份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若羌灰枣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天可追加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发货快递和现货预计发完时间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极兔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邮政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/48h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发货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不发货地区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香港澳门台湾内蒙海南青海海南青海新疆西藏停发地区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图片 7" descr="f9c71685bd2ff33235024119230d27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2760" y="1114425"/>
            <a:ext cx="3048000" cy="304800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892810" y="4689475"/>
            <a:ext cx="609600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1.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原产地新疆，口感香甜，香糯劲道</a:t>
            </a:r>
            <a:endParaRPr lang="zh-CN" altLang="en-US" sz="1800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2.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品质上乘，颗颗饱满</a:t>
            </a:r>
            <a:endParaRPr lang="zh-CN" altLang="en-US" sz="1800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3.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核小皮薄，枣肉饱满</a:t>
            </a:r>
            <a:endParaRPr lang="zh-CN" altLang="en-US" sz="1800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4.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营养丰富，老少皆宜</a:t>
            </a:r>
            <a:endParaRPr lang="zh-CN" altLang="en-US" sz="1800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5.</a:t>
            </a:r>
            <a:r>
              <a:rPr 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拍一发四，单包</a:t>
            </a: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200g</a:t>
            </a:r>
            <a:endParaRPr lang="en-US" altLang="zh-CN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015" y="4339590"/>
          <a:ext cx="10928350" cy="2496185"/>
        </p:xfrm>
        <a:graphic>
          <a:graphicData uri="http://schemas.openxmlformats.org/drawingml/2006/table">
            <a:tbl>
              <a:tblPr/>
              <a:tblGrid>
                <a:gridCol w="10928350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4851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285115" y="110490"/>
          <a:ext cx="1080643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15"/>
                <a:gridCol w="1325880"/>
                <a:gridCol w="2450465"/>
                <a:gridCol w="1388745"/>
                <a:gridCol w="2016125"/>
              </a:tblGrid>
              <a:tr h="457200"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状元松鼠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产品名称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sym typeface="+mn-ea"/>
                        </a:rPr>
                        <a:t>莆田桂圆干大果顺滑美味</a:t>
                      </a:r>
                      <a:r>
                        <a:rPr lang="en-US" altLang="zh-CN" sz="2000">
                          <a:sym typeface="+mn-ea"/>
                        </a:rPr>
                        <a:t>258</a:t>
                      </a:r>
                      <a:r>
                        <a:rPr lang="en-US" altLang="zh-CN" sz="2000">
                          <a:sym typeface="+mn-ea"/>
                        </a:rPr>
                        <a:t>g*4</a:t>
                      </a:r>
                      <a:r>
                        <a:rPr lang="zh-CN" altLang="en-US" sz="2000">
                          <a:sym typeface="+mn-ea"/>
                        </a:rPr>
                        <a:t>袋到手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0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参考链接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佣金率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15%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2.985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其他平台价格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19.9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产品保质期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个月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产品成份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桂圆干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天可追加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发货快递和现货预计发完时间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极兔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邮政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/48h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发货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不发货地区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香港澳门台湾内蒙海南青海海南青海新疆西藏停发地区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44575" y="4779645"/>
            <a:ext cx="891095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1.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精选优质当季桂圆干，自然风干</a:t>
            </a:r>
            <a:endParaRPr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2.</a:t>
            </a:r>
            <a:r>
              <a:rPr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吃法多种多样，干吃、泡水、煮粥等</a:t>
            </a:r>
            <a:endParaRPr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3.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营养丰富，</a:t>
            </a:r>
            <a:r>
              <a:rPr 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护肤养颜、增强人体免疫力</a:t>
            </a:r>
            <a:endParaRPr 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301115"/>
            <a:ext cx="2788920" cy="27889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015" y="4339590"/>
          <a:ext cx="10928350" cy="2496185"/>
        </p:xfrm>
        <a:graphic>
          <a:graphicData uri="http://schemas.openxmlformats.org/drawingml/2006/table">
            <a:tbl>
              <a:tblPr/>
              <a:tblGrid>
                <a:gridCol w="10928350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4851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85115" y="110490"/>
          <a:ext cx="1080643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15"/>
                <a:gridCol w="1325880"/>
                <a:gridCol w="2450465"/>
                <a:gridCol w="1388745"/>
                <a:gridCol w="2016125"/>
              </a:tblGrid>
              <a:tr h="457200"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状元松鼠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产品名称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sym typeface="+mn-ea"/>
                        </a:rPr>
                        <a:t>【亿树园】夏威夷果</a:t>
                      </a:r>
                      <a:r>
                        <a:rPr lang="en-US" altLang="zh-CN" sz="2000">
                          <a:sym typeface="+mn-ea"/>
                        </a:rPr>
                        <a:t>120g*2</a:t>
                      </a:r>
                      <a:r>
                        <a:rPr lang="zh-CN" altLang="en-US" sz="2000">
                          <a:sym typeface="+mn-ea"/>
                        </a:rPr>
                        <a:t>袋中大果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0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参考链接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小果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14.9/15%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佣金率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15%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3.38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其他平台价格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16.9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产品保质期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个月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产品成份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夏威夷果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天可追加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发货快递和现货预计发完时间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极兔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邮政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/48h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发货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不发货地区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香港澳门台湾内蒙海南青海海南青海新疆西藏停发地区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44575" y="4779645"/>
            <a:ext cx="6096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1.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精选南非夏威夷果，香甜可口，脆而不腻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2.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慢烤轻烘，奶香十足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3.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营养丰富，被誉为“干果皇后”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1261745"/>
            <a:ext cx="2874645" cy="28746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015" y="4339590"/>
          <a:ext cx="10928350" cy="2517775"/>
        </p:xfrm>
        <a:graphic>
          <a:graphicData uri="http://schemas.openxmlformats.org/drawingml/2006/table">
            <a:tbl>
              <a:tblPr/>
              <a:tblGrid>
                <a:gridCol w="10928350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701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85115" y="110490"/>
          <a:ext cx="1080643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15"/>
                <a:gridCol w="1325880"/>
                <a:gridCol w="2450465"/>
                <a:gridCol w="1388745"/>
                <a:gridCol w="2016125"/>
              </a:tblGrid>
              <a:tr h="457200"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状元松鼠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产品名称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sz="2000" b="1">
                          <a:latin typeface="+mj-ea"/>
                          <a:ea typeface="+mj-ea"/>
                          <a:sym typeface="+mn-ea"/>
                        </a:rPr>
                        <a:t>新疆特产</a:t>
                      </a:r>
                      <a:r>
                        <a:rPr lang="zh-CN" sz="2000" b="0">
                          <a:latin typeface="+mj-ea"/>
                          <a:ea typeface="+mj-ea"/>
                          <a:sym typeface="+mn-ea"/>
                        </a:rPr>
                        <a:t>精选葡萄干</a:t>
                      </a:r>
                      <a:r>
                        <a:rPr lang="en-US" altLang="zh-CN" sz="2000" b="0">
                          <a:latin typeface="+mj-ea"/>
                          <a:ea typeface="+mj-ea"/>
                          <a:sym typeface="+mn-ea"/>
                        </a:rPr>
                        <a:t>200g*3</a:t>
                      </a:r>
                      <a:r>
                        <a:rPr lang="zh-CN" altLang="en-US" sz="2000" b="0">
                          <a:latin typeface="+mj-ea"/>
                          <a:ea typeface="+mj-ea"/>
                          <a:sym typeface="+mn-ea"/>
                        </a:rPr>
                        <a:t>袋到手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0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参考链接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200g*6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袋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/19.9/10%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佣金率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10%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0.99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其他平台价格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39.9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9.9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产品保质期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个月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产品成份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葡萄干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天可追加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发货快递和现货预计发完时间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极兔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邮政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/48h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发货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不发货地区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香港澳门台湾内蒙海南青海海南青海新疆西藏停发地区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44575" y="4779645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1.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新疆绿葡萄干，晶莹剔透，口感软糯香甜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2.自然风干保留原味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，肉厚无籽</a:t>
            </a:r>
            <a:endParaRPr lang="en-US" altLang="zh-CN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3.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品质上乘，颗颗饱满</a:t>
            </a:r>
            <a:endParaRPr lang="zh-CN" altLang="en-US" sz="1800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35" y="1504315"/>
            <a:ext cx="2652395" cy="26523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015" y="4339590"/>
          <a:ext cx="10928350" cy="2528570"/>
        </p:xfrm>
        <a:graphic>
          <a:graphicData uri="http://schemas.openxmlformats.org/drawingml/2006/table">
            <a:tbl>
              <a:tblPr/>
              <a:tblGrid>
                <a:gridCol w="10928350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80895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85115" y="110490"/>
          <a:ext cx="1080643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15"/>
                <a:gridCol w="1325880"/>
                <a:gridCol w="2450465"/>
                <a:gridCol w="1388745"/>
                <a:gridCol w="2016125"/>
              </a:tblGrid>
              <a:tr h="457200"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状元松鼠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产品名称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sym typeface="+mn-ea"/>
                        </a:rPr>
                        <a:t>【亿树园】巴旦木</a:t>
                      </a:r>
                      <a:r>
                        <a:rPr lang="en-US" altLang="zh-CN" sz="2000">
                          <a:sym typeface="+mn-ea"/>
                        </a:rPr>
                        <a:t>120g*4</a:t>
                      </a:r>
                      <a:r>
                        <a:rPr lang="zh-CN" altLang="zh-CN" sz="2000">
                          <a:sym typeface="+mn-ea"/>
                        </a:rPr>
                        <a:t>袋</a:t>
                      </a:r>
                      <a:endParaRPr lang="zh-CN" altLang="zh-CN" sz="2000" b="0">
                        <a:solidFill>
                          <a:srgbClr val="000000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0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参考链接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佣金率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15%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其他平台价格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25.9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产品保质期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个月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产品成份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巴旦木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天可追加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发货快递和现货预计发完时间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极兔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邮政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/48h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发货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不发货地区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香港澳门台湾内蒙海南青海海南青海新疆西藏停发地区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44575" y="4779645"/>
            <a:ext cx="6096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1.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进口美国加州巴旦木，果肉饱满，壳薄易剥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2.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奶香浓郁，香脆可口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3.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营养价值高，益于大脑健康和生长发育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</p:txBody>
      </p:sp>
      <p:pic>
        <p:nvPicPr>
          <p:cNvPr id="2" name="图片 1" descr="巴旦木白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35" y="1148715"/>
            <a:ext cx="2983865" cy="29838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015" y="4339590"/>
          <a:ext cx="10928350" cy="2496185"/>
        </p:xfrm>
        <a:graphic>
          <a:graphicData uri="http://schemas.openxmlformats.org/drawingml/2006/table">
            <a:tbl>
              <a:tblPr/>
              <a:tblGrid>
                <a:gridCol w="10928350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4851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85115" y="110490"/>
          <a:ext cx="1080643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15"/>
                <a:gridCol w="1325880"/>
                <a:gridCol w="2450465"/>
                <a:gridCol w="1388745"/>
                <a:gridCol w="2016125"/>
              </a:tblGrid>
              <a:tr h="457200"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状元松鼠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产品名称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sym typeface="+mn-ea"/>
                        </a:rPr>
                        <a:t>【亿树园】脆甜香蕉片</a:t>
                      </a:r>
                      <a:r>
                        <a:rPr lang="en-US" altLang="zh-CN" sz="2000">
                          <a:sym typeface="+mn-ea"/>
                        </a:rPr>
                        <a:t>258g*2</a:t>
                      </a:r>
                      <a:r>
                        <a:rPr lang="zh-CN" altLang="en-US" sz="2000">
                          <a:sym typeface="+mn-ea"/>
                        </a:rPr>
                        <a:t>袋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0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参考链接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佣金率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15%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其他平台价格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29.9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14.9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产品保质期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个月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产品成份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香蕉片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天可追加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发货快递和现货预计发完时间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极兔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邮政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/48h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发货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不发货地区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香港澳门台湾内蒙海南青海海南青海新疆西藏停发地区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44575" y="4779645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1.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进口菲律宾优质香蕉，脆甜可口</a:t>
            </a:r>
            <a:endParaRPr lang="zh-CN" altLang="en-US" sz="1800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2.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营养丰富，富含维生素</a:t>
            </a: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A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，能帮助大脑制造血清素，又被成为</a:t>
            </a: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“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快乐之果</a:t>
            </a: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”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和</a:t>
            </a: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“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智慧之果</a:t>
            </a: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”</a:t>
            </a:r>
            <a:endParaRPr lang="zh-CN" altLang="en-US" sz="1800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</p:txBody>
      </p:sp>
      <p:pic>
        <p:nvPicPr>
          <p:cNvPr id="2" name="图片 1" descr="香蕉片白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0" y="1136015"/>
            <a:ext cx="2983865" cy="29838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5115" y="4339590"/>
          <a:ext cx="10827385" cy="2506980"/>
        </p:xfrm>
        <a:graphic>
          <a:graphicData uri="http://schemas.openxmlformats.org/drawingml/2006/table">
            <a:tbl>
              <a:tblPr/>
              <a:tblGrid>
                <a:gridCol w="10827385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59305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85115" y="110490"/>
          <a:ext cx="1080643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215"/>
                <a:gridCol w="1325880"/>
                <a:gridCol w="2450465"/>
                <a:gridCol w="1388745"/>
                <a:gridCol w="2016125"/>
              </a:tblGrid>
              <a:tr h="457200"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6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产品图片</a:t>
                      </a: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品牌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状元松鼠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产品名称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sym typeface="+mn-ea"/>
                        </a:rPr>
                        <a:t>【亿树园】</a:t>
                      </a:r>
                      <a:r>
                        <a:rPr lang="zh-CN" sz="2000" b="1">
                          <a:latin typeface="+mj-ea"/>
                          <a:ea typeface="+mj-ea"/>
                          <a:sym typeface="+mn-ea"/>
                        </a:rPr>
                        <a:t>糯叽叽香甜芒果干</a:t>
                      </a:r>
                      <a:r>
                        <a:rPr lang="en-US" sz="2000" b="1">
                          <a:latin typeface="+mj-ea"/>
                          <a:ea typeface="+mj-ea"/>
                          <a:sym typeface="+mn-ea"/>
                        </a:rPr>
                        <a:t>258g</a:t>
                      </a:r>
                      <a:endParaRPr 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0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参考链接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佣金率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15%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佣金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00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其他平台价格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49.9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15.9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6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产品保质期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12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个月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产品成份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芒果干</a:t>
                      </a:r>
                      <a:endParaRPr lang="zh-CN" altLang="en-US" sz="1600" b="1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现货库存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天可追加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10W+</a:t>
                      </a:r>
                      <a:endParaRPr lang="en-US" altLang="zh-CN" sz="18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发货快递和现货预计发完时间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极兔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邮政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/48h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发货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不发货地区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香港澳门台湾内蒙海南青海海南青海新疆西藏停发地区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44575" y="4779645"/>
            <a:ext cx="8965565" cy="1828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1.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精选优质进口芒果，自然风干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2.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营养丰富，美肤健康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3.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口感软糯酸甜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4.</a:t>
            </a:r>
            <a:r>
              <a:rPr lang="zh-CN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sym typeface="Helvetica" panose="020B0604020202030204"/>
              </a:rPr>
              <a:t>整块切割，拒绝边角料</a:t>
            </a:r>
            <a:endParaRPr lang="zh-CN" altLang="en-US" dirty="0">
              <a:ln>
                <a:noFill/>
              </a:ln>
              <a:solidFill>
                <a:srgbClr val="000000"/>
              </a:solidFill>
              <a:effectLst/>
              <a:uFillTx/>
              <a:ea typeface="宋体" panose="02010600030101010101" pitchFamily="2" charset="-122"/>
              <a:sym typeface="Helvetica" panose="020B0604020202030204"/>
            </a:endParaRPr>
          </a:p>
        </p:txBody>
      </p:sp>
      <p:pic>
        <p:nvPicPr>
          <p:cNvPr id="2" name="图片 1" descr="芒果干白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5" y="1217295"/>
            <a:ext cx="2932430" cy="29324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  <p:tag name="TABLE_ENDDRAG_ORIGIN_RECT" val="857*191"/>
  <p:tag name="TABLE_ENDDRAG_RECT" val="15*378*857*19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"/>
  <p:tag name="TABLE_ENDDRAG_ORIGIN_RECT" val="857*191"/>
  <p:tag name="TABLE_ENDDRAG_RECT" val="15*378*857*191"/>
</p:tagLst>
</file>

<file path=ppt/tags/tag14.xml><?xml version="1.0" encoding="utf-8"?>
<p:tagLst xmlns:p="http://schemas.openxmlformats.org/presentationml/2006/main">
  <p:tag name="KSO_WM_UNIT_TABLE_BEAUTIFY" val="smartTable{f85dd838-729c-4c5d-8c99-dfefe8336ac0}"/>
  <p:tag name="TABLE_ENDDRAG_ORIGIN_RECT" val="850*359"/>
  <p:tag name="TABLE_ENDDRAG_RECT" val="15*20*850*359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"/>
  <p:tag name="TABLE_ENDDRAG_ORIGIN_RECT" val="857*191"/>
  <p:tag name="TABLE_ENDDRAG_RECT" val="15*378*857*191"/>
</p:tagLst>
</file>

<file path=ppt/tags/tag18.xml><?xml version="1.0" encoding="utf-8"?>
<p:tagLst xmlns:p="http://schemas.openxmlformats.org/presentationml/2006/main">
  <p:tag name="KSO_WM_UNIT_TABLE_BEAUTIFY" val="smartTable{f85dd838-729c-4c5d-8c99-dfefe8336ac0}"/>
  <p:tag name="TABLE_ENDDRAG_ORIGIN_RECT" val="850*359"/>
  <p:tag name="TABLE_ENDDRAG_RECT" val="15*20*850*359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TABLE_BEAUTIFY" val="smartTable{f85dd838-729c-4c5d-8c99-dfefe8336ac0}"/>
  <p:tag name="TABLE_ENDDRAG_ORIGIN_RECT" val="850*359"/>
  <p:tag name="TABLE_ENDDRAG_RECT" val="15*20*850*359"/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  <p:tag name="TABLE_ENDDRAG_ORIGIN_RECT" val="857*191"/>
  <p:tag name="TABLE_ENDDRAG_RECT" val="15*378*857*191"/>
</p:tagLst>
</file>

<file path=ppt/tags/tag22.xml><?xml version="1.0" encoding="utf-8"?>
<p:tagLst xmlns:p="http://schemas.openxmlformats.org/presentationml/2006/main">
  <p:tag name="KSO_WM_UNIT_TABLE_BEAUTIFY" val="smartTable{f85dd838-729c-4c5d-8c99-dfefe8336ac0}"/>
  <p:tag name="TABLE_ENDDRAG_ORIGIN_RECT" val="850*359"/>
  <p:tag name="TABLE_ENDDRAG_RECT" val="15*20*850*359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"/>
  <p:tag name="TABLE_ENDDRAG_ORIGIN_RECT" val="857*191"/>
  <p:tag name="TABLE_ENDDRAG_RECT" val="15*378*857*191"/>
</p:tagLst>
</file>

<file path=ppt/tags/tag26.xml><?xml version="1.0" encoding="utf-8"?>
<p:tagLst xmlns:p="http://schemas.openxmlformats.org/presentationml/2006/main">
  <p:tag name="KSO_WM_UNIT_TABLE_BEAUTIFY" val="smartTable{f85dd838-729c-4c5d-8c99-dfefe8336ac0}"/>
  <p:tag name="TABLE_ENDDRAG_ORIGIN_RECT" val="850*359"/>
  <p:tag name="TABLE_ENDDRAG_RECT" val="15*20*850*359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"/>
  <p:tag name="TABLE_ENDDRAG_ORIGIN_RECT" val="857*191"/>
  <p:tag name="TABLE_ENDDRAG_RECT" val="15*378*857*191"/>
</p:tagLst>
</file>

<file path=ppt/tags/tag3.xml><?xml version="1.0" encoding="utf-8"?>
<p:tagLst xmlns:p="http://schemas.openxmlformats.org/presentationml/2006/main">
  <p:tag name="KSO_WM_UNIT_PLACING_PICTURE_USER_VIEWPORT" val="{&quot;height&quot;:4697,&quot;width&quot;:4697}"/>
</p:tagLst>
</file>

<file path=ppt/tags/tag30.xml><?xml version="1.0" encoding="utf-8"?>
<p:tagLst xmlns:p="http://schemas.openxmlformats.org/presentationml/2006/main">
  <p:tag name="KSO_WM_UNIT_TABLE_BEAUTIFY" val="smartTable{f85dd838-729c-4c5d-8c99-dfefe8336ac0}"/>
  <p:tag name="TABLE_ENDDRAG_ORIGIN_RECT" val="850*359"/>
  <p:tag name="TABLE_ENDDRAG_RECT" val="15*20*850*359"/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  <p:tag name="TABLE_ENDDRAG_ORIGIN_RECT" val="857*191"/>
  <p:tag name="TABLE_ENDDRAG_RECT" val="15*378*857*191"/>
</p:tagLst>
</file>

<file path=ppt/tags/tag34.xml><?xml version="1.0" encoding="utf-8"?>
<p:tagLst xmlns:p="http://schemas.openxmlformats.org/presentationml/2006/main">
  <p:tag name="KSO_WM_UNIT_TABLE_BEAUTIFY" val="smartTable{f85dd838-729c-4c5d-8c99-dfefe8336ac0}"/>
  <p:tag name="TABLE_ENDDRAG_ORIGIN_RECT" val="850*359"/>
  <p:tag name="TABLE_ENDDRAG_RECT" val="15*20*850*359"/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p="http://schemas.openxmlformats.org/presentationml/2006/main">
  <p:tag name="COMMONDATA" val="eyJoZGlkIjoiNTRmYjhkMDgyNTFlMjBiN2RmNTZiMzYxNDc2ODBkNTgifQ=="/>
  <p:tag name="KSO_WPP_MARK_KEY" val="517242fd-6d37-4481-b17c-f72f957c2719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"/>
  <p:tag name="TABLE_ENDDRAG_ORIGIN_RECT" val="857*191"/>
  <p:tag name="TABLE_ENDDRAG_RECT" val="15*378*857*191"/>
</p:tagLst>
</file>

<file path=ppt/tags/tag6.xml><?xml version="1.0" encoding="utf-8"?>
<p:tagLst xmlns:p="http://schemas.openxmlformats.org/presentationml/2006/main">
  <p:tag name="KSO_WM_UNIT_TABLE_BEAUTIFY" val="smartTable{f85dd838-729c-4c5d-8c99-dfefe8336ac0}"/>
  <p:tag name="TABLE_ENDDRAG_ORIGIN_RECT" val="850*359"/>
  <p:tag name="TABLE_ENDDRAG_RECT" val="15*20*850*359"/>
  <p:tag name="KSO_WM_BEAUTIFY_FLAG" val=""/>
  <p:tag name="KSO_WM_UNIT_PLACING_PICTURE_USER_VIEWPORT" val="{&quot;height&quot;:6525,&quot;width&quot;:17018}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"/>
  <p:tag name="TABLE_ENDDRAG_ORIGIN_RECT" val="857*191"/>
  <p:tag name="TABLE_ENDDRAG_RECT" val="15*378*857*191"/>
</p:tagLst>
</file>

<file path=ppt/tags/tag9.xml><?xml version="1.0" encoding="utf-8"?>
<p:tagLst xmlns:p="http://schemas.openxmlformats.org/presentationml/2006/main">
  <p:tag name="KSO_WM_UNIT_TABLE_BEAUTIFY" val="smartTable{f85dd838-729c-4c5d-8c99-dfefe8336ac0}"/>
  <p:tag name="TABLE_ENDDRAG_ORIGIN_RECT" val="850*359"/>
  <p:tag name="TABLE_ENDDRAG_RECT" val="15*20*850*359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2840</Words>
  <Application>WPS 演示</Application>
  <PresentationFormat>宽屏</PresentationFormat>
  <Paragraphs>733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Helvetica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任大帅</dc:creator>
  <cp:lastModifiedBy>admin</cp:lastModifiedBy>
  <cp:revision>51</cp:revision>
  <dcterms:created xsi:type="dcterms:W3CDTF">2021-10-09T09:48:00Z</dcterms:created>
  <dcterms:modified xsi:type="dcterms:W3CDTF">2023-03-14T10:01:57Z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90B673C15BEA445FA86169017E436EDD</vt:lpwstr>
  </property>
  <property fmtid="{D5CDD505-2E9C-101B-9397-08002B2CF9AE}" pid="3" name="KSOProductBuildVer">
    <vt:lpwstr>2052-11.1.0.13703</vt:lpwstr>
  </property>
</Properties>
</file>