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38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59"/>
        <p:guide pos="384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65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8194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64.xml"/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5" name="文本框 17"/>
          <p:cNvSpPr txBox="1"/>
          <p:nvPr/>
        </p:nvSpPr>
        <p:spPr>
          <a:xfrm>
            <a:off x="0" y="712470"/>
            <a:ext cx="5882640" cy="6619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fontAlgn="auto">
              <a:lnSpc>
                <a:spcPct val="100000"/>
              </a:lnSpc>
            </a:pP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宋体" panose="02010600030101010101" pitchFamily="2" charset="-122"/>
              </a:rPr>
              <a:t>现货，日常价</a:t>
            </a:r>
            <a:r>
              <a:rPr lang="en-US" altLang="zh-CN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宋体" panose="02010600030101010101" pitchFamily="2" charset="-122"/>
              </a:rPr>
              <a:t>89</a:t>
            </a: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宋体" panose="02010600030101010101" pitchFamily="2" charset="-122"/>
              </a:rPr>
              <a:t>元，</a:t>
            </a:r>
            <a:r>
              <a:rPr lang="zh-CN" altLang="en-US" b="1" dirty="0">
                <a:solidFill>
                  <a:srgbClr val="FF0000"/>
                </a:solidFill>
                <a:highlight>
                  <a:srgbClr val="FFFF00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宋体" panose="02010600030101010101" pitchFamily="2" charset="-122"/>
              </a:rPr>
              <a:t>直播价</a:t>
            </a:r>
            <a:r>
              <a:rPr lang="en-US" altLang="zh-CN" b="1" dirty="0">
                <a:solidFill>
                  <a:srgbClr val="FF0000"/>
                </a:solidFill>
                <a:highlight>
                  <a:srgbClr val="FFFF00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宋体" panose="02010600030101010101" pitchFamily="2" charset="-122"/>
              </a:rPr>
              <a:t>1</a:t>
            </a:r>
            <a:r>
              <a:rPr lang="en-US" altLang="zh-CN" b="1" dirty="0">
                <a:solidFill>
                  <a:srgbClr val="FF0000"/>
                </a:solidFill>
                <a:highlight>
                  <a:srgbClr val="FFFF00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宋体" panose="02010600030101010101" pitchFamily="2" charset="-122"/>
              </a:rPr>
              <a:t>9.9</a:t>
            </a:r>
            <a:r>
              <a:rPr lang="zh-CN" altLang="en-US" b="1" dirty="0">
                <a:solidFill>
                  <a:srgbClr val="FF0000"/>
                </a:solidFill>
                <a:highlight>
                  <a:srgbClr val="FFFF00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元</a:t>
            </a:r>
            <a:r>
              <a:rPr lang="en-US" altLang="zh-CN" b="1" dirty="0">
                <a:solidFill>
                  <a:srgbClr val="FF0000"/>
                </a:solidFill>
                <a:highlight>
                  <a:srgbClr val="FFFF00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altLang="en-US" b="1" dirty="0">
                <a:solidFill>
                  <a:srgbClr val="FF0000"/>
                </a:solidFill>
                <a:highlight>
                  <a:srgbClr val="FFFF00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礼盒装</a:t>
            </a:r>
            <a:r>
              <a:rPr lang="zh-CN" b="1" dirty="0">
                <a:highlight>
                  <a:srgbClr val="FFFF00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（</a:t>
            </a:r>
            <a:r>
              <a:rPr lang="en-US" altLang="zh-CN" b="1" dirty="0">
                <a:highlight>
                  <a:srgbClr val="FFFF00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250ml*10</a:t>
            </a:r>
            <a:r>
              <a:rPr lang="zh-CN" altLang="en-US" b="1" dirty="0">
                <a:highlight>
                  <a:srgbClr val="FFFF00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盒）</a:t>
            </a:r>
            <a:endParaRPr lang="zh-CN" altLang="en-US" b="1" dirty="0">
              <a:solidFill>
                <a:schemeClr val="tx1"/>
              </a:solidFill>
              <a:highlight>
                <a:srgbClr val="FFFF00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fontAlgn="auto">
              <a:lnSpc>
                <a:spcPct val="100000"/>
              </a:lnSpc>
            </a:pPr>
            <a:r>
              <a:rPr 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卖点：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endParaRPr lang="en-US" altLang="zh-CN" sz="14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defTabSz="1285875">
              <a:lnSpc>
                <a:spcPct val="130000"/>
              </a:lnSpc>
              <a:buFont typeface="+mj-lt"/>
              <a:buNone/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r>
              <a:rPr 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顶配版</a:t>
            </a:r>
            <a:r>
              <a:rPr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营养</a:t>
            </a:r>
            <a:r>
              <a:rPr 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早餐奶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加入</a:t>
            </a:r>
            <a:r>
              <a:rPr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维生素A+维生素D+钙</a:t>
            </a:r>
            <a:endParaRPr sz="2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defTabSz="1285875">
              <a:lnSpc>
                <a:spcPct val="130000"/>
              </a:lnSpc>
              <a:buFont typeface="+mj-lt"/>
              <a:buNone/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r>
              <a:rPr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健康</a:t>
            </a:r>
            <a:r>
              <a:rPr 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营养均衡配比</a:t>
            </a:r>
            <a:r>
              <a:rPr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AD+钙，饱饱恢复一早活力。</a:t>
            </a:r>
            <a:endParaRPr sz="1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defTabSz="1285875">
              <a:lnSpc>
                <a:spcPct val="130000"/>
              </a:lnSpc>
              <a:buFont typeface="+mj-lt"/>
              <a:buNone/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endParaRPr sz="18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defTabSz="1285875">
              <a:lnSpc>
                <a:spcPct val="130000"/>
              </a:lnSpc>
              <a:buFont typeface="+mj-lt"/>
              <a:buNone/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r>
              <a:rPr 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2. 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配料干净！零蔗糖，零色素，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0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防腐剂</a:t>
            </a:r>
            <a:endParaRPr lang="zh-CN" altLang="en-US" sz="2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defTabSz="1285875">
              <a:lnSpc>
                <a:spcPct val="130000"/>
              </a:lnSpc>
              <a:buFont typeface="+mj-lt"/>
              <a:buNone/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r>
              <a:rPr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每个成分都过质检，实实在在的好货！</a:t>
            </a:r>
            <a:endParaRPr sz="1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defTabSz="1285875">
              <a:lnSpc>
                <a:spcPct val="130000"/>
              </a:lnSpc>
              <a:buFont typeface="+mj-lt"/>
              <a:buNone/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endParaRPr lang="en-US" sz="18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defTabSz="1285875">
              <a:lnSpc>
                <a:spcPct val="130000"/>
              </a:lnSpc>
              <a:buFont typeface="+mj-lt"/>
              <a:buNone/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r>
              <a:rPr 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3.</a:t>
            </a:r>
            <a:r>
              <a:rPr 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口感爽滑，燕麦奶味十足！</a:t>
            </a:r>
            <a:endParaRPr sz="2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defTabSz="1285875">
              <a:lnSpc>
                <a:spcPct val="130000"/>
              </a:lnSpc>
              <a:buFont typeface="+mj-lt"/>
              <a:buNone/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r>
              <a:rPr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入口“纯”，回味“甘”，体验“浓”</a:t>
            </a:r>
            <a:r>
              <a:rPr 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！</a:t>
            </a:r>
            <a:endParaRPr sz="18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defTabSz="1285875">
              <a:lnSpc>
                <a:spcPct val="130000"/>
              </a:lnSpc>
              <a:buFont typeface="+mj-lt"/>
              <a:buNone/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r>
              <a:rPr 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4.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时尚</a:t>
            </a:r>
            <a:r>
              <a:rPr 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利乐包高瓶包装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方便携带饮用</a:t>
            </a:r>
            <a:endParaRPr lang="zh-CN" sz="2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defTabSz="1285875">
              <a:lnSpc>
                <a:spcPct val="130000"/>
              </a:lnSpc>
              <a:buFont typeface="+mj-lt"/>
              <a:buNone/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r>
              <a:rPr 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上班族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学生族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赶时间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随身携带不占空间，及时补充一早营养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defTabSz="1285875">
              <a:lnSpc>
                <a:spcPct val="130000"/>
              </a:lnSpc>
              <a:buFont typeface="+mj-lt"/>
              <a:buNone/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endParaRPr sz="18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defTabSz="1285875">
              <a:lnSpc>
                <a:spcPct val="130000"/>
              </a:lnSpc>
              <a:buFont typeface="+mj-lt"/>
              <a:buNone/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r>
              <a:rPr 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5.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更多推荐食用方式</a:t>
            </a:r>
            <a:endParaRPr sz="2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defTabSz="1285875">
              <a:lnSpc>
                <a:spcPct val="130000"/>
              </a:lnSpc>
              <a:buFont typeface="+mj-lt"/>
              <a:buNone/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r>
              <a:rPr 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①早餐奶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+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美式黑咖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无糖奶咖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口感顺滑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提神加倍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defTabSz="1285875">
              <a:lnSpc>
                <a:spcPct val="130000"/>
              </a:lnSpc>
              <a:buFont typeface="+mj-lt"/>
              <a:buNone/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②早餐奶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+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燕麦片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加热早餐奶冲燕麦片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体重管理首选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defTabSz="1285875">
              <a:lnSpc>
                <a:spcPct val="130000"/>
              </a:lnSpc>
              <a:buFont typeface="+mj-lt"/>
              <a:buNone/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③早餐奶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+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鲜切水果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饱腹感足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全面补充营养</a:t>
            </a:r>
            <a:endParaRPr lang="zh-CN" altLang="en-US" sz="1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defTabSz="1285875">
              <a:lnSpc>
                <a:spcPct val="130000"/>
              </a:lnSpc>
              <a:buFont typeface="+mj-lt"/>
              <a:buNone/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r>
              <a:rPr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支持（不支持）七天无理由，有运费险</a:t>
            </a:r>
            <a:endParaRPr lang="zh-CN" altLang="en-US" sz="1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defTabSz="1285875">
              <a:lnSpc>
                <a:spcPct val="130000"/>
              </a:lnSpc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endParaRPr lang="en-US" altLang="zh-CN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defTabSz="1285875">
              <a:lnSpc>
                <a:spcPct val="130000"/>
              </a:lnSpc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endParaRPr lang="en-US" altLang="zh-CN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7176" name="文本框 8"/>
          <p:cNvSpPr txBox="1"/>
          <p:nvPr/>
        </p:nvSpPr>
        <p:spPr>
          <a:xfrm>
            <a:off x="0" y="86360"/>
            <a:ext cx="7110730" cy="521970"/>
          </a:xfrm>
          <a:prstGeom prst="rect">
            <a:avLst/>
          </a:prstGeom>
          <a:solidFill>
            <a:srgbClr val="FD8008"/>
          </a:solidFill>
          <a:ln w="9525">
            <a:noFill/>
          </a:ln>
        </p:spPr>
        <p:txBody>
          <a:bodyPr wrap="square" anchor="t">
            <a:spAutoFit/>
          </a:bodyPr>
          <a:p>
            <a:pPr algn="ctr" defTabSz="1285875">
              <a:defRPr sz="4600" spc="-143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r>
              <a:rPr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龙益元</a:t>
            </a:r>
            <a:r>
              <a:rPr lang="en-US" altLang="zh-CN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AD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钙</a:t>
            </a:r>
            <a:r>
              <a:rPr lang="zh-CN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星</a:t>
            </a:r>
            <a:r>
              <a:rPr lang="en-US" altLang="zh-CN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7</a:t>
            </a:r>
            <a:r>
              <a:rPr lang="zh-CN" altLang="en-US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早餐奶</a:t>
            </a:r>
            <a:r>
              <a:rPr lang="en-US" altLang="zh-CN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</a:t>
            </a:r>
            <a:r>
              <a:rPr lang="zh-CN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礼盒装</a:t>
            </a:r>
            <a:endParaRPr lang="zh-CN" altLang="en-US" sz="2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480040" y="4932680"/>
            <a:ext cx="1740535" cy="192532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7194550" y="217805"/>
            <a:ext cx="4191000" cy="4497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defTabSz="1285875">
              <a:lnSpc>
                <a:spcPct val="130000"/>
              </a:lnSpc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r>
              <a:rPr lang="zh-CN" altLang="zh-CN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规格：</a:t>
            </a:r>
            <a:r>
              <a:rPr 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250ml*10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瓶</a:t>
            </a:r>
            <a:r>
              <a:rPr lang="zh-CN" altLang="zh-CN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                          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宋体" panose="02010600030101010101" pitchFamily="2" charset="-122"/>
            </a:endParaRPr>
          </a:p>
          <a:p>
            <a:pPr defTabSz="1285875">
              <a:lnSpc>
                <a:spcPct val="130000"/>
              </a:lnSpc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r>
              <a:rPr lang="zh-CN" altLang="zh-CN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适合人群：</a:t>
            </a:r>
            <a:r>
              <a:rPr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上班族</a:t>
            </a:r>
            <a:r>
              <a:rPr lang="zh-CN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，</a:t>
            </a:r>
            <a:r>
              <a:rPr 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学生族</a:t>
            </a:r>
            <a:endParaRPr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defTabSz="1285875">
              <a:lnSpc>
                <a:spcPct val="130000"/>
              </a:lnSpc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endParaRPr lang="zh-CN" altLang="zh-CN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defTabSz="1285875">
              <a:lnSpc>
                <a:spcPct val="130000"/>
              </a:lnSpc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r>
              <a:rPr lang="en-US" altLang="zh-CN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                 </a:t>
            </a:r>
            <a:r>
              <a:rPr lang="zh-CN" altLang="zh-CN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服装类的写清楚多大体重的</a:t>
            </a:r>
            <a:endParaRPr lang="zh-CN" altLang="zh-CN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defTabSz="1285875">
              <a:lnSpc>
                <a:spcPct val="130000"/>
              </a:lnSpc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r>
              <a:rPr lang="zh-CN" altLang="zh-CN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生产日期：  近期</a:t>
            </a: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（</a:t>
            </a: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一个月内</a:t>
            </a:r>
            <a:r>
              <a:rPr lang="zh-CN" altLang="zh-CN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 ）   </a:t>
            </a:r>
            <a:endParaRPr lang="zh-CN" altLang="zh-CN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defTabSz="1285875">
              <a:lnSpc>
                <a:spcPct val="130000"/>
              </a:lnSpc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r>
              <a:rPr lang="zh-CN" altLang="zh-CN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保质期：</a:t>
            </a: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  </a:t>
            </a:r>
            <a:r>
              <a:rPr lang="en-US" altLang="zh-CN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6</a:t>
            </a: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个月（</a:t>
            </a:r>
            <a:r>
              <a:rPr lang="en-US" altLang="zh-CN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180</a:t>
            </a: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天）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defTabSz="1285875">
              <a:lnSpc>
                <a:spcPct val="130000"/>
              </a:lnSpc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发货时间：  </a:t>
            </a:r>
            <a:r>
              <a:rPr lang="en-US" altLang="zh-CN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72</a:t>
            </a: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小时          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defTabSz="1285875">
              <a:lnSpc>
                <a:spcPct val="130000"/>
              </a:lnSpc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发货快递：邮政        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defTabSz="1285875">
              <a:lnSpc>
                <a:spcPct val="130000"/>
              </a:lnSpc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r>
              <a:rPr 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发货地： </a:t>
            </a: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山东聊城</a:t>
            </a:r>
            <a:r>
              <a:rPr 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</a:t>
            </a: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defTabSz="1285875">
              <a:lnSpc>
                <a:spcPct val="130000"/>
              </a:lnSpc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不发货地区：新疆西藏海南青海及疫情地区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defTabSz="1285875">
              <a:lnSpc>
                <a:spcPct val="130000"/>
              </a:lnSpc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不包邮地区：无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defTabSz="1285875">
              <a:lnSpc>
                <a:spcPct val="130000"/>
              </a:lnSpc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拍下方式：拍下</a:t>
            </a:r>
            <a:endParaRPr lang="zh-CN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defTabSz="1285875">
              <a:lnSpc>
                <a:spcPct val="130000"/>
              </a:lnSpc>
              <a:defRPr sz="32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黑体" panose="02010609060101010101" charset="-122"/>
              </a:defRPr>
            </a:pP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库存：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0000</a:t>
            </a:r>
            <a:endParaRPr lang="en-US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endParaRPr lang="en-US" altLang="en-US" sz="16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4" name="图片 3" descr="主图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9550" y="3771900"/>
            <a:ext cx="3121025" cy="303276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PLACING_PICTURE_USER_VIEWPORT" val="{&quot;height&quot;:3032,&quot;width&quot;:2741}"/>
</p:tagLst>
</file>

<file path=ppt/tags/tag64.xml><?xml version="1.0" encoding="utf-8"?>
<p:tagLst xmlns:p="http://schemas.openxmlformats.org/presentationml/2006/main">
  <p:tag name="KSO_WM_SLIDE_MODEL_TYPE" val="numdgm"/>
</p:tagLst>
</file>

<file path=ppt/tags/tag65.xml><?xml version="1.0" encoding="utf-8"?>
<p:tagLst xmlns:p="http://schemas.openxmlformats.org/presentationml/2006/main">
  <p:tag name="COMMONDATA" val="eyJoZGlkIjoiZGRhZmQzOGMwNjkzZGYwZmNiMWU0MDA5ZDFhMWVhZjgifQ=="/>
  <p:tag name="KSO_WPP_MARK_KEY" val="5d246099-7c2f-4b1f-b7a5-651a6ddee88f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524</Words>
  <Application>WPS 演示</Application>
  <PresentationFormat>宽屏</PresentationFormat>
  <Paragraphs>38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Wingdings</vt:lpstr>
      <vt:lpstr>黑体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Mazo</cp:lastModifiedBy>
  <cp:revision>257</cp:revision>
  <dcterms:created xsi:type="dcterms:W3CDTF">2019-06-19T02:08:00Z</dcterms:created>
  <dcterms:modified xsi:type="dcterms:W3CDTF">2023-02-28T04:19:46Z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31EB3BBB6FC340169987A60348471A58</vt:lpwstr>
  </property>
</Properties>
</file>