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436" r:id="rId3"/>
  </p:sldIdLst>
  <p:sldSz cx="12192000" cy="6858000"/>
  <p:notesSz cx="6858000" cy="9144000"/>
  <p:custDataLst>
    <p:tags r:id="rId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f2cc7633-4e7a-44be-b3b0-d915c8da85b9}">
          <p14:sldIdLst>
            <p14:sldId id="436"/>
          </p14:sldIdLst>
        </p14:section>
        <p14:section name="无标题节" id="{1c3d2543-d4cb-4c02-83ef-22c207aef3de}">
          <p14:sldIdLst/>
        </p14:section>
      </p14:sectionLst>
    </p:ext>
    <p:ext uri="{EFAFB233-063F-42B5-8137-9DF3F51BA10A}">
      <p15:sldGuideLst xmlns:p15="http://schemas.microsoft.com/office/powerpoint/2012/main">
        <p15:guide id="1" orient="horz" pos="2264" userDrawn="1">
          <p15:clr>
            <a:srgbClr val="A4A3A4"/>
          </p15:clr>
        </p15:guide>
        <p15:guide id="2" pos="38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83" d="100"/>
          <a:sy n="83" d="100"/>
        </p:scale>
        <p:origin x="-96" y="-582"/>
      </p:cViewPr>
      <p:guideLst>
        <p:guide orient="horz" pos="2264"/>
        <p:guide pos="382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62.xml"/><Relationship Id="rId7" Type="http://schemas.openxmlformats.org/officeDocument/2006/relationships/tableStyles" Target="tableStyles.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05740" y="217170"/>
            <a:ext cx="1325880" cy="44577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t>产品名称</a:t>
            </a:r>
            <a:endParaRPr kumimoji="1" lang="zh-CN" altLang="en-US" sz="1600" dirty="0"/>
          </a:p>
        </p:txBody>
      </p:sp>
      <p:sp>
        <p:nvSpPr>
          <p:cNvPr id="7" name="矩形 6"/>
          <p:cNvSpPr/>
          <p:nvPr/>
        </p:nvSpPr>
        <p:spPr>
          <a:xfrm>
            <a:off x="1532255" y="217170"/>
            <a:ext cx="2223770" cy="4457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zh-CN" altLang="en-US" sz="1600" dirty="0">
                <a:solidFill>
                  <a:srgbClr val="FF0000"/>
                </a:solidFill>
              </a:rPr>
              <a:t>手剥笋</a:t>
            </a:r>
            <a:endParaRPr kumimoji="1" lang="zh-CN" altLang="en-US" sz="1600" dirty="0">
              <a:solidFill>
                <a:srgbClr val="FF0000"/>
              </a:solidFill>
            </a:endParaRPr>
          </a:p>
        </p:txBody>
      </p:sp>
      <p:sp>
        <p:nvSpPr>
          <p:cNvPr id="8" name="矩形 7"/>
          <p:cNvSpPr/>
          <p:nvPr/>
        </p:nvSpPr>
        <p:spPr>
          <a:xfrm>
            <a:off x="6923405" y="217170"/>
            <a:ext cx="1325880" cy="44577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t>市场价格</a:t>
            </a:r>
            <a:endParaRPr kumimoji="1" lang="zh-CN" altLang="en-US" sz="1600" dirty="0"/>
          </a:p>
        </p:txBody>
      </p:sp>
      <p:sp>
        <p:nvSpPr>
          <p:cNvPr id="9" name="矩形 8"/>
          <p:cNvSpPr/>
          <p:nvPr/>
        </p:nvSpPr>
        <p:spPr>
          <a:xfrm>
            <a:off x="8285480" y="265430"/>
            <a:ext cx="1184910" cy="34861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sz="1600" dirty="0">
                <a:solidFill>
                  <a:srgbClr val="FF0000"/>
                </a:solidFill>
              </a:rPr>
              <a:t>29.9/</a:t>
            </a:r>
            <a:r>
              <a:rPr kumimoji="1" lang="zh-CN" altLang="en-US" sz="1600" dirty="0">
                <a:solidFill>
                  <a:srgbClr val="FF0000"/>
                </a:solidFill>
              </a:rPr>
              <a:t>袋</a:t>
            </a:r>
            <a:endParaRPr kumimoji="1" lang="zh-CN" altLang="en-US" sz="1600" dirty="0">
              <a:solidFill>
                <a:srgbClr val="FF0000"/>
              </a:solidFill>
            </a:endParaRPr>
          </a:p>
        </p:txBody>
      </p:sp>
      <p:sp>
        <p:nvSpPr>
          <p:cNvPr id="15" name="矩形 14"/>
          <p:cNvSpPr/>
          <p:nvPr/>
        </p:nvSpPr>
        <p:spPr>
          <a:xfrm>
            <a:off x="205740" y="861060"/>
            <a:ext cx="1325880" cy="44577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t>品牌</a:t>
            </a:r>
            <a:endParaRPr kumimoji="1" lang="zh-CN" altLang="en-US" sz="1600" dirty="0"/>
          </a:p>
        </p:txBody>
      </p:sp>
      <p:sp>
        <p:nvSpPr>
          <p:cNvPr id="16" name="矩形 15"/>
          <p:cNvSpPr/>
          <p:nvPr/>
        </p:nvSpPr>
        <p:spPr>
          <a:xfrm>
            <a:off x="1532255" y="861060"/>
            <a:ext cx="2223135" cy="4457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zh-CN" sz="1600" dirty="0">
                <a:solidFill>
                  <a:srgbClr val="FF0000"/>
                </a:solidFill>
                <a:sym typeface="+mn-ea"/>
              </a:rPr>
              <a:t>刘福桥</a:t>
            </a:r>
            <a:endParaRPr kumimoji="1" lang="en-US" altLang="zh-CN" sz="1600" dirty="0">
              <a:solidFill>
                <a:srgbClr val="FF0000"/>
              </a:solidFill>
              <a:sym typeface="+mn-ea"/>
            </a:endParaRPr>
          </a:p>
        </p:txBody>
      </p:sp>
      <p:sp>
        <p:nvSpPr>
          <p:cNvPr id="12" name="矩形 11"/>
          <p:cNvSpPr/>
          <p:nvPr/>
        </p:nvSpPr>
        <p:spPr>
          <a:xfrm>
            <a:off x="6923405" y="861060"/>
            <a:ext cx="1325880" cy="44577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t>直播价格</a:t>
            </a:r>
            <a:endParaRPr kumimoji="1" lang="zh-CN" altLang="en-US" sz="1600" dirty="0"/>
          </a:p>
        </p:txBody>
      </p:sp>
      <p:sp>
        <p:nvSpPr>
          <p:cNvPr id="4" name="矩形 3"/>
          <p:cNvSpPr/>
          <p:nvPr/>
        </p:nvSpPr>
        <p:spPr>
          <a:xfrm>
            <a:off x="3853180" y="217170"/>
            <a:ext cx="1228725" cy="44577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t>重量</a:t>
            </a:r>
            <a:endParaRPr kumimoji="1" lang="zh-CN" altLang="en-US" sz="1600" dirty="0"/>
          </a:p>
        </p:txBody>
      </p:sp>
      <p:sp>
        <p:nvSpPr>
          <p:cNvPr id="5" name="矩形 4"/>
          <p:cNvSpPr/>
          <p:nvPr/>
        </p:nvSpPr>
        <p:spPr>
          <a:xfrm>
            <a:off x="5081905" y="217170"/>
            <a:ext cx="1778635" cy="4457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sz="1600" dirty="0">
                <a:solidFill>
                  <a:srgbClr val="FF0000"/>
                </a:solidFill>
              </a:rPr>
              <a:t>500g/</a:t>
            </a:r>
            <a:r>
              <a:rPr kumimoji="1" lang="zh-CN" altLang="en-US" sz="1600" dirty="0">
                <a:solidFill>
                  <a:srgbClr val="FF0000"/>
                </a:solidFill>
              </a:rPr>
              <a:t>袋</a:t>
            </a:r>
            <a:endParaRPr kumimoji="1" lang="zh-CN" altLang="en-US" sz="1600" dirty="0">
              <a:solidFill>
                <a:srgbClr val="FF0000"/>
              </a:solidFill>
            </a:endParaRPr>
          </a:p>
        </p:txBody>
      </p:sp>
      <p:sp>
        <p:nvSpPr>
          <p:cNvPr id="19" name="文本框 18"/>
          <p:cNvSpPr txBox="1"/>
          <p:nvPr/>
        </p:nvSpPr>
        <p:spPr>
          <a:xfrm>
            <a:off x="205740" y="1872615"/>
            <a:ext cx="8043545" cy="2912745"/>
          </a:xfrm>
          <a:prstGeom prst="rect">
            <a:avLst/>
          </a:prstGeom>
          <a:noFill/>
        </p:spPr>
        <p:txBody>
          <a:bodyPr wrap="square" rtlCol="0">
            <a:spAutoFit/>
          </a:bodyPr>
          <a:lstStyle/>
          <a:p>
            <a:pPr fontAlgn="auto">
              <a:lnSpc>
                <a:spcPts val="2000"/>
              </a:lnSpc>
            </a:pPr>
            <a:r>
              <a:rPr lang="zh-CN" altLang="en-US" sz="1200" b="1" dirty="0">
                <a:solidFill>
                  <a:srgbClr val="FF0000"/>
                </a:solidFill>
              </a:rPr>
              <a:t>产品卖点：</a:t>
            </a:r>
            <a:endParaRPr lang="zh-CN" altLang="en-US" sz="1200" b="1" dirty="0">
              <a:solidFill>
                <a:srgbClr val="FF0000"/>
              </a:solidFill>
            </a:endParaRPr>
          </a:p>
          <a:p>
            <a:pPr fontAlgn="auto">
              <a:lnSpc>
                <a:spcPts val="2000"/>
              </a:lnSpc>
            </a:pPr>
            <a:endParaRPr lang="zh-CN" altLang="en-US" sz="1200"/>
          </a:p>
          <a:p>
            <a:pPr fontAlgn="auto">
              <a:lnSpc>
                <a:spcPts val="2000"/>
              </a:lnSpc>
            </a:pPr>
            <a:r>
              <a:rPr lang="zh-CN" altLang="en-US" sz="1200"/>
              <a:t>竹笋除含有丰富的植物蛋白外，还含有胡萝卜素、维生素B1、维生素B2、维生素C和钙、铁、镁等营养成分。</a:t>
            </a:r>
            <a:endParaRPr lang="zh-CN" altLang="en-US" sz="1200"/>
          </a:p>
          <a:p>
            <a:pPr fontAlgn="auto">
              <a:lnSpc>
                <a:spcPts val="2000"/>
              </a:lnSpc>
            </a:pPr>
            <a:endParaRPr lang="zh-CN" altLang="en-US" sz="1200"/>
          </a:p>
          <a:p>
            <a:pPr fontAlgn="auto">
              <a:lnSpc>
                <a:spcPts val="2000"/>
              </a:lnSpc>
            </a:pPr>
            <a:r>
              <a:rPr lang="zh-CN" altLang="en-US" sz="1200"/>
              <a:t>而且竹笋的蛋白质比较优越，人体必需的赖氨酸、色氨酸、苏氨酸、苯丙氨酸，以及在蛋白质代谢过程中占有重要地位的谷氨酸和有维持蛋白质作用的胱氨酸，都有一定的含量，为优良的保健蔬菜。</a:t>
            </a:r>
            <a:endParaRPr lang="zh-CN" altLang="en-US" sz="1200"/>
          </a:p>
          <a:p>
            <a:pPr fontAlgn="auto">
              <a:lnSpc>
                <a:spcPts val="2000"/>
              </a:lnSpc>
            </a:pPr>
            <a:endParaRPr lang="zh-CN" altLang="en-US" sz="1200"/>
          </a:p>
          <a:p>
            <a:pPr fontAlgn="auto">
              <a:lnSpc>
                <a:spcPts val="2000"/>
              </a:lnSpc>
            </a:pPr>
            <a:r>
              <a:rPr lang="zh-CN" altLang="en-US" sz="1200"/>
              <a:t>除此之外竹笋还是低脂肪、低糖、高纤维食物，能促进肠道蠕动，帮助消化，减少体内多余脂肪，亦是女士们减肥瘦身的健康之选。</a:t>
            </a:r>
            <a:endParaRPr lang="zh-CN" altLang="en-US" sz="1200"/>
          </a:p>
          <a:p>
            <a:pPr fontAlgn="auto">
              <a:lnSpc>
                <a:spcPts val="2000"/>
              </a:lnSpc>
            </a:pPr>
            <a:endParaRPr lang="zh-CN" altLang="en-US" sz="1200" b="1" dirty="0">
              <a:solidFill>
                <a:srgbClr val="FF0000"/>
              </a:solidFill>
            </a:endParaRPr>
          </a:p>
          <a:p>
            <a:pPr fontAlgn="auto">
              <a:lnSpc>
                <a:spcPts val="2000"/>
              </a:lnSpc>
            </a:pPr>
            <a:endParaRPr lang="zh-CN" altLang="en-US" sz="1200" dirty="0"/>
          </a:p>
        </p:txBody>
      </p:sp>
      <p:sp>
        <p:nvSpPr>
          <p:cNvPr id="23" name="矩形 22"/>
          <p:cNvSpPr/>
          <p:nvPr/>
        </p:nvSpPr>
        <p:spPr>
          <a:xfrm>
            <a:off x="3853180" y="861060"/>
            <a:ext cx="1228725" cy="44577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t>规格</a:t>
            </a:r>
            <a:endParaRPr kumimoji="1" lang="zh-CN" altLang="en-US" sz="1600" dirty="0"/>
          </a:p>
        </p:txBody>
      </p:sp>
      <p:sp>
        <p:nvSpPr>
          <p:cNvPr id="24" name="矩形 23"/>
          <p:cNvSpPr/>
          <p:nvPr/>
        </p:nvSpPr>
        <p:spPr>
          <a:xfrm>
            <a:off x="4902200" y="861060"/>
            <a:ext cx="1778635" cy="4457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sz="1600" dirty="0" smtClean="0">
                <a:solidFill>
                  <a:srgbClr val="FF0000"/>
                </a:solidFill>
                <a:sym typeface="+mn-ea"/>
              </a:rPr>
              <a:t>500g*3</a:t>
            </a:r>
            <a:endParaRPr kumimoji="1" lang="en-US" altLang="zh-CN" sz="1600" dirty="0" smtClean="0">
              <a:solidFill>
                <a:srgbClr val="FF0000"/>
              </a:solidFill>
              <a:sym typeface="+mn-ea"/>
            </a:endParaRPr>
          </a:p>
        </p:txBody>
      </p:sp>
      <p:sp>
        <p:nvSpPr>
          <p:cNvPr id="20" name="矩形 19"/>
          <p:cNvSpPr/>
          <p:nvPr/>
        </p:nvSpPr>
        <p:spPr>
          <a:xfrm>
            <a:off x="88265" y="1766570"/>
            <a:ext cx="8096885" cy="4460240"/>
          </a:xfrm>
          <a:prstGeom prst="rect">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sym typeface="+mn-ea"/>
            </a:endParaRPr>
          </a:p>
        </p:txBody>
      </p:sp>
      <p:sp>
        <p:nvSpPr>
          <p:cNvPr id="21" name="矩形 20"/>
          <p:cNvSpPr/>
          <p:nvPr/>
        </p:nvSpPr>
        <p:spPr>
          <a:xfrm>
            <a:off x="9505950" y="217170"/>
            <a:ext cx="773430" cy="44577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t>佣金</a:t>
            </a:r>
            <a:endParaRPr kumimoji="1" lang="zh-CN" altLang="en-US" sz="1600" dirty="0"/>
          </a:p>
        </p:txBody>
      </p:sp>
      <p:sp>
        <p:nvSpPr>
          <p:cNvPr id="22" name="矩形 21"/>
          <p:cNvSpPr/>
          <p:nvPr/>
        </p:nvSpPr>
        <p:spPr>
          <a:xfrm>
            <a:off x="10175240" y="217170"/>
            <a:ext cx="1701800" cy="4457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zh-CN" dirty="0" smtClean="0">
                <a:solidFill>
                  <a:srgbClr val="FF0000"/>
                </a:solidFill>
                <a:sym typeface="+mn-ea"/>
              </a:rPr>
              <a:t>28% </a:t>
            </a:r>
            <a:endParaRPr kumimoji="1" lang="en-US" altLang="zh-CN" dirty="0">
              <a:solidFill>
                <a:srgbClr val="FF0000"/>
              </a:solidFill>
            </a:endParaRPr>
          </a:p>
        </p:txBody>
      </p:sp>
      <p:sp>
        <p:nvSpPr>
          <p:cNvPr id="25" name="矩形 24"/>
          <p:cNvSpPr/>
          <p:nvPr/>
        </p:nvSpPr>
        <p:spPr>
          <a:xfrm>
            <a:off x="9505950" y="861060"/>
            <a:ext cx="669290" cy="44577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CN" altLang="en-US" sz="1600" dirty="0"/>
              <a:t>链接</a:t>
            </a:r>
            <a:endParaRPr kumimoji="1" lang="zh-CN" altLang="en-US" sz="1600" dirty="0"/>
          </a:p>
        </p:txBody>
      </p:sp>
      <p:sp>
        <p:nvSpPr>
          <p:cNvPr id="26" name="矩形 25"/>
          <p:cNvSpPr/>
          <p:nvPr/>
        </p:nvSpPr>
        <p:spPr>
          <a:xfrm>
            <a:off x="10175240" y="861060"/>
            <a:ext cx="1702435" cy="44577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zh-CN" dirty="0">
              <a:solidFill>
                <a:srgbClr val="FF0000"/>
              </a:solidFill>
            </a:endParaRPr>
          </a:p>
        </p:txBody>
      </p:sp>
      <p:sp>
        <p:nvSpPr>
          <p:cNvPr id="28" name="文本框 27"/>
          <p:cNvSpPr txBox="1"/>
          <p:nvPr/>
        </p:nvSpPr>
        <p:spPr>
          <a:xfrm>
            <a:off x="323850" y="4803775"/>
            <a:ext cx="7897361" cy="860425"/>
          </a:xfrm>
          <a:prstGeom prst="rect">
            <a:avLst/>
          </a:prstGeom>
          <a:noFill/>
        </p:spPr>
        <p:txBody>
          <a:bodyPr wrap="square" rtlCol="0">
            <a:spAutoFit/>
          </a:bodyPr>
          <a:lstStyle/>
          <a:p>
            <a:pPr fontAlgn="auto">
              <a:lnSpc>
                <a:spcPts val="2000"/>
              </a:lnSpc>
            </a:pPr>
            <a:r>
              <a:rPr lang="zh-CN" altLang="zh-CN" sz="1200" b="1" dirty="0">
                <a:solidFill>
                  <a:srgbClr val="FF0000"/>
                </a:solidFill>
                <a:sym typeface="+mn-ea"/>
              </a:rPr>
              <a:t>发货时间</a:t>
            </a:r>
            <a:r>
              <a:rPr lang="zh-CN" altLang="zh-CN" sz="1200" b="1" dirty="0" smtClean="0">
                <a:solidFill>
                  <a:srgbClr val="FF0000"/>
                </a:solidFill>
                <a:sym typeface="+mn-ea"/>
              </a:rPr>
              <a:t>：</a:t>
            </a:r>
            <a:r>
              <a:rPr lang="en-US" altLang="zh-CN" sz="1200" b="1" dirty="0" smtClean="0">
                <a:solidFill>
                  <a:srgbClr val="FF0000"/>
                </a:solidFill>
                <a:sym typeface="+mn-ea"/>
              </a:rPr>
              <a:t>72</a:t>
            </a:r>
            <a:r>
              <a:rPr lang="zh-CN" altLang="en-US" sz="1200" dirty="0" smtClean="0">
                <a:sym typeface="+mn-ea"/>
              </a:rPr>
              <a:t>小时 </a:t>
            </a:r>
            <a:r>
              <a:rPr lang="en-US" altLang="zh-CN" sz="1200" dirty="0" smtClean="0">
                <a:sym typeface="+mn-ea"/>
              </a:rPr>
              <a:t>            </a:t>
            </a:r>
            <a:r>
              <a:rPr lang="zh-CN" altLang="zh-CN" sz="1200" b="1" dirty="0">
                <a:solidFill>
                  <a:srgbClr val="FF0000"/>
                </a:solidFill>
                <a:sym typeface="+mn-ea"/>
              </a:rPr>
              <a:t>不发货地区：</a:t>
            </a:r>
            <a:r>
              <a:rPr lang="zh-CN" altLang="en-US" sz="1200" dirty="0">
                <a:sym typeface="+mn-ea"/>
              </a:rPr>
              <a:t>新疆、西藏、青海、海南港澳台地区 以及部分网点异常停派地区</a:t>
            </a:r>
            <a:r>
              <a:rPr lang="en-US" altLang="zh-CN" sz="1200" dirty="0">
                <a:sym typeface="+mn-ea"/>
              </a:rPr>
              <a:t>    </a:t>
            </a:r>
            <a:r>
              <a:rPr lang="en-US" altLang="zh-CN" sz="1200" dirty="0" smtClean="0">
                <a:sym typeface="+mn-ea"/>
              </a:rPr>
              <a:t> </a:t>
            </a:r>
            <a:r>
              <a:rPr lang="zh-CN" altLang="zh-CN" sz="1200" b="1" dirty="0">
                <a:solidFill>
                  <a:srgbClr val="FF0000"/>
                </a:solidFill>
                <a:sym typeface="+mn-ea"/>
              </a:rPr>
              <a:t>发货地</a:t>
            </a:r>
            <a:r>
              <a:rPr lang="zh-CN" altLang="zh-CN" sz="1200" b="1" dirty="0" smtClean="0">
                <a:solidFill>
                  <a:srgbClr val="FF0000"/>
                </a:solidFill>
                <a:sym typeface="+mn-ea"/>
              </a:rPr>
              <a:t>：安徽</a:t>
            </a:r>
            <a:endParaRPr lang="zh-CN" altLang="zh-CN" sz="1200" b="1" dirty="0" smtClean="0">
              <a:solidFill>
                <a:srgbClr val="FF0000"/>
              </a:solidFill>
              <a:sym typeface="+mn-ea"/>
            </a:endParaRPr>
          </a:p>
          <a:p>
            <a:pPr fontAlgn="auto">
              <a:lnSpc>
                <a:spcPts val="2000"/>
              </a:lnSpc>
            </a:pPr>
            <a:r>
              <a:rPr lang="zh-CN" altLang="zh-CN" sz="1200" b="1" dirty="0" smtClean="0">
                <a:solidFill>
                  <a:srgbClr val="FF0000"/>
                </a:solidFill>
                <a:sym typeface="+mn-ea"/>
              </a:rPr>
              <a:t>保质期：</a:t>
            </a:r>
            <a:r>
              <a:rPr lang="en-US" altLang="zh-CN" sz="1200" b="1" dirty="0" smtClean="0">
                <a:solidFill>
                  <a:srgbClr val="FF0000"/>
                </a:solidFill>
                <a:sym typeface="+mn-ea"/>
              </a:rPr>
              <a:t> 240</a:t>
            </a:r>
            <a:r>
              <a:rPr lang="zh-CN" altLang="en-US" sz="1200" b="1" dirty="0" smtClean="0">
                <a:solidFill>
                  <a:srgbClr val="FF0000"/>
                </a:solidFill>
                <a:sym typeface="+mn-ea"/>
              </a:rPr>
              <a:t>天</a:t>
            </a:r>
            <a:r>
              <a:rPr lang="zh-CN" altLang="en-US" sz="1200" dirty="0" smtClean="0">
                <a:sym typeface="+mn-ea"/>
              </a:rPr>
              <a:t> </a:t>
            </a:r>
            <a:r>
              <a:rPr lang="en-US" altLang="zh-CN" sz="1200" dirty="0" smtClean="0">
                <a:sym typeface="+mn-ea"/>
              </a:rPr>
              <a:t>              </a:t>
            </a:r>
            <a:r>
              <a:rPr lang="zh-CN" altLang="en-US" sz="1200" dirty="0" smtClean="0">
                <a:sym typeface="+mn-ea"/>
              </a:rPr>
              <a:t> </a:t>
            </a:r>
            <a:r>
              <a:rPr lang="zh-CN" altLang="zh-CN" sz="1200" b="1" dirty="0">
                <a:solidFill>
                  <a:srgbClr val="FF0000"/>
                </a:solidFill>
                <a:sym typeface="+mn-ea"/>
              </a:rPr>
              <a:t>物流</a:t>
            </a:r>
            <a:r>
              <a:rPr lang="zh-CN" altLang="zh-CN" sz="1200" b="1">
                <a:solidFill>
                  <a:srgbClr val="FF0000"/>
                </a:solidFill>
                <a:sym typeface="+mn-ea"/>
              </a:rPr>
              <a:t>：</a:t>
            </a:r>
            <a:r>
              <a:rPr lang="zh-CN" altLang="zh-CN" sz="1200">
                <a:sym typeface="+mn-ea"/>
              </a:rPr>
              <a:t>韵达</a:t>
            </a:r>
            <a:r>
              <a:rPr lang="en-US" altLang="zh-CN" sz="1200">
                <a:sym typeface="+mn-ea"/>
              </a:rPr>
              <a:t>/</a:t>
            </a:r>
            <a:r>
              <a:rPr lang="zh-CN" altLang="en-US" sz="1200">
                <a:sym typeface="+mn-ea"/>
              </a:rPr>
              <a:t>邮政极兔</a:t>
            </a:r>
            <a:endParaRPr lang="zh-CN" altLang="en-US" sz="1200" dirty="0">
              <a:sym typeface="+mn-ea"/>
            </a:endParaRPr>
          </a:p>
        </p:txBody>
      </p:sp>
      <p:sp>
        <p:nvSpPr>
          <p:cNvPr id="10" name="矩形 9"/>
          <p:cNvSpPr/>
          <p:nvPr/>
        </p:nvSpPr>
        <p:spPr>
          <a:xfrm>
            <a:off x="8311515" y="861060"/>
            <a:ext cx="1240790" cy="445770"/>
          </a:xfrm>
          <a:prstGeom prst="rect">
            <a:avLst/>
          </a:prstGeom>
        </p:spPr>
        <p:style>
          <a:lnRef idx="2">
            <a:schemeClr val="dk1"/>
          </a:lnRef>
          <a:fillRef idx="1">
            <a:schemeClr val="lt1"/>
          </a:fillRef>
          <a:effectRef idx="0">
            <a:schemeClr val="dk1"/>
          </a:effectRef>
          <a:fontRef idx="minor">
            <a:schemeClr val="dk1"/>
          </a:fontRef>
        </p:style>
        <p:txBody>
          <a:bodyPr rtlCol="0" anchor="ctr"/>
          <a:p>
            <a:pPr algn="ctr"/>
            <a:r>
              <a:rPr kumimoji="1" lang="en-US" sz="1600" dirty="0" smtClean="0">
                <a:solidFill>
                  <a:srgbClr val="FF0000"/>
                </a:solidFill>
                <a:sym typeface="+mn-ea"/>
              </a:rPr>
              <a:t>39.9</a:t>
            </a:r>
            <a:endParaRPr kumimoji="1" lang="en-US" sz="1600" dirty="0" smtClean="0">
              <a:solidFill>
                <a:srgbClr val="FF0000"/>
              </a:solidFill>
              <a:sym typeface="+mn-ea"/>
            </a:endParaRPr>
          </a:p>
        </p:txBody>
      </p:sp>
      <p:pic>
        <p:nvPicPr>
          <p:cNvPr id="2" name="图片 1"/>
          <p:cNvPicPr>
            <a:picLocks noChangeAspect="1"/>
          </p:cNvPicPr>
          <p:nvPr/>
        </p:nvPicPr>
        <p:blipFill>
          <a:blip r:embed="rId1"/>
          <a:stretch>
            <a:fillRect/>
          </a:stretch>
        </p:blipFill>
        <p:spPr>
          <a:xfrm>
            <a:off x="8248650" y="1665605"/>
            <a:ext cx="3943350" cy="5087620"/>
          </a:xfrm>
          <a:prstGeom prst="rect">
            <a:avLst/>
          </a:prstGeom>
        </p:spPr>
      </p:pic>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PP_MARK_KEY" val="36351d7d-9636-4489-a4f9-99b52423ba35"/>
  <p:tag name="COMMONDATA" val="eyJoZGlkIjoiN2FmNzY1M2Y2NDA4M2Y4M2Y2YTAwMjViOGEwMzkxOTI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357</Words>
  <Application>WPS 演示</Application>
  <PresentationFormat>自定义</PresentationFormat>
  <Paragraphs>43</Paragraphs>
  <Slides>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Arial</vt:lpstr>
      <vt:lpstr>宋体</vt:lpstr>
      <vt:lpstr>Wingdings</vt:lpstr>
      <vt:lpstr>微软雅黑</vt:lpstr>
      <vt:lpstr>Wingdings</vt:lpstr>
      <vt:lpstr>Arial Unicode MS</vt:lpstr>
      <vt:lpstr>Calibri</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mockuai</dc:creator>
  <cp:lastModifiedBy>赵伯青熙源坊</cp:lastModifiedBy>
  <cp:revision>480</cp:revision>
  <dcterms:created xsi:type="dcterms:W3CDTF">2020-11-30T03:00:00Z</dcterms:created>
  <dcterms:modified xsi:type="dcterms:W3CDTF">2023-03-15T07:43:06Z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0E21C33FD06849ECBDBF04018CB2A7E1</vt:lpwstr>
  </property>
</Properties>
</file>