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71031" initials="7" lastIdx="1" clrIdx="0"/>
  <p:cmAuthor id="2" name="AA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468" y="-96"/>
      </p:cViewPr>
      <p:guideLst>
        <p:guide orient="horz" pos="2160"/>
        <p:guide pos="38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3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1048587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表格 3"/>
          <p:cNvGraphicFramePr/>
          <p:nvPr>
            <p:custDataLst>
              <p:tags r:id="rId1"/>
            </p:custDataLst>
          </p:nvPr>
        </p:nvGraphicFramePr>
        <p:xfrm>
          <a:off x="306070" y="63500"/>
          <a:ext cx="11504930" cy="360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065"/>
                <a:gridCol w="1474470"/>
                <a:gridCol w="1104900"/>
                <a:gridCol w="1363345"/>
                <a:gridCol w="6407150"/>
              </a:tblGrid>
              <a:tr h="454660"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品牌名称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诗尔漫尼柠檬润氧体香衣</a:t>
                      </a:r>
                      <a:endParaRPr lang="zh-CN" altLang="en-US" sz="2400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68655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2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规格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颜色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黑</a:t>
                      </a: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卡其</a:t>
                      </a: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咖色</a:t>
                      </a: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20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深灰</a:t>
                      </a:r>
                      <a:endParaRPr lang="zh-CN" altLang="en-US" sz="2000" b="1" dirty="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786765">
                <a:tc vMerge="1">
                  <a:tcPr/>
                </a:tc>
                <a:tc vMerge="1" gridSpan="2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材质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味道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 err="1">
                          <a:solidFill>
                            <a:srgbClr val="FF000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聚酯纤维</a:t>
                      </a:r>
                      <a:r>
                        <a:rPr lang="en-US" altLang="zh-CN" sz="2000" b="1" dirty="0" err="1">
                          <a:solidFill>
                            <a:srgbClr val="FF000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100%</a:t>
                      </a:r>
                      <a:endParaRPr lang="en-US" altLang="zh-CN" sz="2000" b="1" dirty="0" err="1">
                        <a:solidFill>
                          <a:srgbClr val="FF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</a:rPr>
                        <a:t>产品信息</a:t>
                      </a:r>
                      <a:endParaRPr lang="zh-CN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3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</a:rPr>
                        <a:t>卖价</a:t>
                      </a:r>
                      <a:endParaRPr lang="zh-CN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3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</a:rPr>
                        <a:t>库存</a:t>
                      </a:r>
                      <a:endParaRPr lang="zh-CN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3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保质期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质保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七天无理由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0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拍一发一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36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129.9</a:t>
                      </a:r>
                      <a:endParaRPr lang="en-US" altLang="zh-CN" sz="36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chemeClr val="tx1"/>
                          </a:solidFill>
                        </a:rPr>
                        <a:t>5000</a:t>
                      </a:r>
                      <a:r>
                        <a:rPr lang="zh-CN" altLang="en-US" sz="2400" b="1" dirty="0">
                          <a:solidFill>
                            <a:schemeClr val="tx1"/>
                          </a:solidFill>
                        </a:rPr>
                        <a:t>千</a:t>
                      </a:r>
                      <a:endParaRPr lang="zh-CN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物流信息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新疆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西藏不发货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其他包邮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71475" y="3858260"/>
          <a:ext cx="11475085" cy="3108325"/>
        </p:xfrm>
        <a:graphic>
          <a:graphicData uri="http://schemas.openxmlformats.org/drawingml/2006/table">
            <a:tbl>
              <a:tblPr/>
              <a:tblGrid>
                <a:gridCol w="11475085"/>
              </a:tblGrid>
              <a:tr h="31083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、酷丝棉：新一代科技面料，采用极细纳米纤维，微胶囊柠檬精油输入技术，具有吸湿透气性强，蓬松度高，手感爽滑，不易起皱，不易起球，不易褪色，防勾丝等很多优点。并且采用楼梯型织法增加了面料的弹力延展性，运动休闲穿着更加舒适。</a:t>
                      </a:r>
                      <a:r>
                        <a:rPr lang="zh-CN" sz="1600">
                          <a:solidFill>
                            <a:srgbClr val="000000"/>
                          </a:solidFill>
                          <a:latin typeface="华文中宋" panose="02010600040101010101" charset="-122"/>
                          <a:ea typeface="华文中宋" panose="02010600040101010101" charset="-122"/>
                          <a:cs typeface="微软雅黑" panose="020B0503020204020204" pitchFamily="34" charset="-122"/>
                          <a:sym typeface="+mn-ea"/>
                        </a:rPr>
                        <a:t>【五防免熨烫科技面料】防缩水、放掉色、防起皱、防勾丝、防起球。</a:t>
                      </a:r>
                      <a:endParaRPr sz="16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2.</a:t>
                      </a:r>
                      <a:r>
                        <a:rPr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版型采用流行休闲风格，搭配高腰线加宽罗纹弹力处理，拉长身高比例，更显腰细腿长。外包装采用高档毛毡包，自穿更显档次，送礼高档大气。</a:t>
                      </a:r>
                      <a:endParaRPr lang="zh-CN" altLang="en-US" sz="16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sz="16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、后领带包边，腰头内里包边，全身无线头精致做工。</a:t>
                      </a:r>
                      <a:r>
                        <a:rPr sz="1600"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加大码数，最大可至</a:t>
                      </a:r>
                      <a:r>
                        <a:rPr lang="en-US" altLang="zh-CN" sz="1600"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210</a:t>
                      </a:r>
                      <a:r>
                        <a:rPr sz="1600"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斤，多码数选择，男女同样适穿款式不分年龄，情侣亲子旅行更添靓丽风景。</a:t>
                      </a:r>
                      <a:endParaRPr sz="16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4.</a:t>
                      </a: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三重实验亲测：</a:t>
                      </a:r>
                      <a:endParaRPr sz="16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①柠檬微胶囊：特别添加柠檬微胶囊润肤养肤精华，手搓衣服，随着摩擦温度升高，缓释纤维内微胶囊，散发淡淡柠檬香。</a:t>
                      </a:r>
                      <a:endParaRPr sz="16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  </a:t>
                      </a: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②防勾丝不起球：钢丝球反复刮擦面料，面料依然平整如初。经反复测试具有抗起球防勾丝特性，久穿更耐穿。</a:t>
                      </a:r>
                      <a:endParaRPr sz="16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  </a:t>
                      </a: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③抗皱工艺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+</a:t>
                      </a:r>
                      <a:r>
                        <a:rPr sz="16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不掉色：反复揉搓面料随意搓洗，无褶皱。一盆清水加入衣服，随意搓洗，不掉色，无皱。随意加入任何洗衣液依然水清如初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3600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11"/>
          <p:cNvGraphicFramePr>
            <a:graphicFrameLocks noGrp="1"/>
          </p:cNvGraphicFramePr>
          <p:nvPr/>
        </p:nvGraphicFramePr>
        <p:xfrm>
          <a:off x="366395" y="3510915"/>
          <a:ext cx="11450320" cy="437515"/>
        </p:xfrm>
        <a:graphic>
          <a:graphicData uri="http://schemas.openxmlformats.org/drawingml/2006/table">
            <a:tbl>
              <a:tblPr/>
              <a:tblGrid>
                <a:gridCol w="11450320"/>
              </a:tblGrid>
              <a:tr h="437515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产品卖点</a:t>
                      </a:r>
                      <a:endParaRPr lang="zh-CN" altLang="en-US" b="1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图片 2" descr="微信图片_202302061419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70" y="63500"/>
            <a:ext cx="3709670" cy="19475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85dd838-729c-4c5d-8c99-dfefe8336ac0}"/>
  <p:tag name="TABLE_ENDDRAG_ORIGIN_RECT" val="903*244"/>
  <p:tag name="TABLE_ENDDRAG_RECT" val="29*303*903*244"/>
</p:tagLst>
</file>

<file path=ppt/tags/tag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.xml><?xml version="1.0" encoding="utf-8"?>
<p:tagLst xmlns:p="http://schemas.openxmlformats.org/presentationml/2006/main">
  <p:tag name="COMMONDATA" val="eyJoZGlkIjoiNjhjOGJlODkzYjk3MGU2YzZkNTQzNTJjMTEzZWFmMD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WPS 演示</Application>
  <PresentationFormat>自定义</PresentationFormat>
  <Paragraphs>42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黑体</vt:lpstr>
      <vt:lpstr>Calibri</vt:lpstr>
      <vt:lpstr>Arial Unicode MS</vt:lpstr>
      <vt:lpstr>华文中宋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修仙只为你^O^</cp:lastModifiedBy>
  <cp:revision>20</cp:revision>
  <dcterms:created xsi:type="dcterms:W3CDTF">2021-04-20T10:43:00Z</dcterms:created>
  <dcterms:modified xsi:type="dcterms:W3CDTF">2023-03-01T02:19:41Z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2052825C69A24AEDB88F42E0BC9904FF</vt:lpwstr>
  </property>
  <property fmtid="{D5CDD505-2E9C-101B-9397-08002B2CF9AE}" pid="3" name="KSOProductBuildVer">
    <vt:lpwstr>2052-11.1.0.13703</vt:lpwstr>
  </property>
</Properties>
</file>