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  <p:cmAuthor id="2" name="作者" initials="A" lastIdx="0" clrIdx="1"/>
  <p:cmAuthor id="3" name="Author" initials="A" lastIdx="0" clrIdx="2"/>
  <p:cmAuthor id="4" name="ryc" initials="r" lastIdx="1" clrIdx="2"/>
  <p:cmAuthor id="5" name="admin" initials="a" lastIdx="0" clrIdx="0"/>
  <p:cmAuthor id="0" name="Imported Author" initials="I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3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jpe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5" hidden="1"/>
          <p:cNvSpPr txBox="1">
            <a:spLocks noChangeArrowheads="1"/>
          </p:cNvSpPr>
          <p:nvPr/>
        </p:nvSpPr>
        <p:spPr bwMode="auto">
          <a:xfrm>
            <a:off x="3463925" y="1954213"/>
            <a:ext cx="1943100" cy="37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65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 sz="1865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597304" y="720070"/>
            <a:ext cx="6291580" cy="17684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b="1" dirty="0">
                <a:solidFill>
                  <a:srgbClr val="FF0000"/>
                </a:solidFill>
                <a:sym typeface="+mn-ea"/>
              </a:rPr>
              <a:t>产品基本信息</a:t>
            </a:r>
            <a:r>
              <a:rPr lang="zh-CN" altLang="en-US" sz="1400" dirty="0">
                <a:sym typeface="+mn-ea"/>
              </a:rPr>
              <a:t>：</a:t>
            </a:r>
            <a:endParaRPr lang="zh-CN" altLang="en-US" sz="1400" dirty="0"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ym typeface="+mn-ea"/>
              </a:rPr>
              <a:t>品牌：诗尔漫尼</a:t>
            </a:r>
            <a:endParaRPr lang="zh-CN" altLang="en-US" sz="1400" dirty="0"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 err="1">
                <a:sym typeface="+mn-ea"/>
              </a:rPr>
              <a:t>产品名称：五防冰氧薄荷醇爆珠</a:t>
            </a:r>
            <a:r>
              <a:rPr lang="en-US" altLang="zh-CN" sz="1400" dirty="0" err="1">
                <a:sym typeface="+mn-ea"/>
              </a:rPr>
              <a:t>T</a:t>
            </a:r>
            <a:r>
              <a:rPr lang="zh-CN" altLang="en-US" sz="1400" dirty="0" err="1">
                <a:sym typeface="+mn-ea"/>
              </a:rPr>
              <a:t>恤</a:t>
            </a:r>
            <a:endParaRPr lang="zh-CN" altLang="en-US" sz="1400" dirty="0" err="1">
              <a:sym typeface="+mn-ea"/>
            </a:endParaRPr>
          </a:p>
          <a:p>
            <a:pPr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规格：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黑色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深灰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白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M-5XL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最大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220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斤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ym typeface="+mn-ea"/>
              </a:rPr>
              <a:t>适用人群：</a:t>
            </a:r>
            <a:r>
              <a:rPr lang="en-US" altLang="zh-CN" sz="1400" dirty="0">
                <a:sym typeface="+mn-ea"/>
              </a:rPr>
              <a:t>11</a:t>
            </a:r>
            <a:r>
              <a:rPr lang="zh-CN" altLang="en-US" sz="1400" dirty="0">
                <a:sym typeface="+mn-ea"/>
              </a:rPr>
              <a:t>岁</a:t>
            </a:r>
            <a:r>
              <a:rPr lang="en-US" altLang="zh-CN" sz="1400" dirty="0">
                <a:sym typeface="+mn-ea"/>
              </a:rPr>
              <a:t>-65</a:t>
            </a:r>
            <a:r>
              <a:rPr lang="zh-CN" altLang="en-US" sz="1400" dirty="0">
                <a:sym typeface="+mn-ea"/>
              </a:rPr>
              <a:t>岁</a:t>
            </a:r>
            <a:endParaRPr lang="zh-CN" altLang="en-US" sz="1400" dirty="0">
              <a:sym typeface="+mn-ea"/>
            </a:endParaRPr>
          </a:p>
        </p:txBody>
      </p:sp>
      <p:sp>
        <p:nvSpPr>
          <p:cNvPr id="16387" name="矩形 6" hidden="1"/>
          <p:cNvSpPr>
            <a:spLocks noChangeArrowheads="1"/>
          </p:cNvSpPr>
          <p:nvPr/>
        </p:nvSpPr>
        <p:spPr bwMode="auto">
          <a:xfrm>
            <a:off x="3463925" y="3025776"/>
            <a:ext cx="1471613" cy="665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65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 sz="1865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88" name="矩形 7" hidden="1"/>
          <p:cNvSpPr>
            <a:spLocks noChangeArrowheads="1"/>
          </p:cNvSpPr>
          <p:nvPr/>
        </p:nvSpPr>
        <p:spPr bwMode="auto">
          <a:xfrm>
            <a:off x="3535363" y="4240213"/>
            <a:ext cx="1471612" cy="665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65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 sz="1865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389" name="矩形 8" hidden="1"/>
          <p:cNvSpPr>
            <a:spLocks noChangeArrowheads="1"/>
          </p:cNvSpPr>
          <p:nvPr/>
        </p:nvSpPr>
        <p:spPr bwMode="auto">
          <a:xfrm>
            <a:off x="3535363" y="5526088"/>
            <a:ext cx="1471612" cy="665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65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 sz="1865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570" y="2898140"/>
            <a:ext cx="3705860" cy="3575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商品名称：</a:t>
            </a:r>
            <a:r>
              <a:rPr lang="en-US" altLang="zh-CN" dirty="0" err="1">
                <a:sym typeface="+mn-ea"/>
              </a:rPr>
              <a:t> </a:t>
            </a:r>
            <a:r>
              <a:rPr lang="zh-CN" altLang="en-US" dirty="0" err="1">
                <a:sym typeface="+mn-ea"/>
              </a:rPr>
              <a:t>冰氧</a:t>
            </a:r>
            <a:r>
              <a:rPr 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薄荷醇爆珠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T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恤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endParaRPr lang="en-US" altLang="zh-CN" dirty="0" err="1">
              <a:sym typeface="+mn-ea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89185" y="3569115"/>
          <a:ext cx="4162425" cy="1398905"/>
        </p:xfrm>
        <a:graphic>
          <a:graphicData uri="http://schemas.openxmlformats.org/drawingml/2006/table">
            <a:tbl>
              <a:tblPr/>
              <a:tblGrid>
                <a:gridCol w="994410"/>
                <a:gridCol w="942340"/>
                <a:gridCol w="1071880"/>
                <a:gridCol w="1153795"/>
              </a:tblGrid>
              <a:tr h="4826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</a:rPr>
                        <a:t>日常价</a:t>
                      </a:r>
                      <a:endParaRPr lang="zh-CN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452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</a:rPr>
                        <a:t>其他平台对比价</a:t>
                      </a:r>
                      <a:endParaRPr lang="zh-CN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452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</a:rPr>
                        <a:t>直播价</a:t>
                      </a:r>
                      <a:endParaRPr lang="zh-CN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452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软雅黑" panose="020B0503020204020204" pitchFamily="34" charset="-122"/>
                        </a:rPr>
                        <a:t>库存</a:t>
                      </a:r>
                      <a:endParaRPr lang="zh-CN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4520"/>
                    </a:solidFill>
                  </a:tcPr>
                </a:tc>
              </a:tr>
              <a:tr h="91630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</a:rPr>
                        <a:t>219</a:t>
                      </a:r>
                      <a:endParaRPr lang="en-US" altLang="zh-CN" sz="2400" b="1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</a:rPr>
                        <a:t>79.9</a:t>
                      </a:r>
                      <a:endParaRPr lang="en-US" altLang="zh-CN" sz="2400" b="1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1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</a:rPr>
                        <a:t>49.9</a:t>
                      </a:r>
                      <a:endParaRPr lang="en-US" altLang="zh-CN" sz="2400" b="1" i="0" u="none" strike="noStrike" dirty="0">
                        <a:solidFill>
                          <a:srgbClr val="FF0000"/>
                        </a:solidFill>
                        <a:effectLst/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</a:rPr>
                        <a:t>10000</a:t>
                      </a:r>
                      <a:endParaRPr lang="en-US" altLang="zh-CN" sz="24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</a:endParaRP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745580" y="5342914"/>
            <a:ext cx="395287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1400" b="1" dirty="0">
                <a:solidFill>
                  <a:srgbClr val="FF0000"/>
                </a:solidFill>
              </a:rPr>
              <a:t>销售渠道</a:t>
            </a:r>
            <a:r>
              <a:rPr lang="zh-CN" altLang="en-US" sz="1400" b="1" dirty="0">
                <a:solidFill>
                  <a:srgbClr val="FF0000"/>
                </a:solidFill>
              </a:rPr>
              <a:t>：快手</a:t>
            </a:r>
            <a:endParaRPr lang="zh-CN" altLang="zh-CN" sz="1400" b="1" dirty="0">
              <a:solidFill>
                <a:srgbClr val="FF0000"/>
              </a:solidFill>
            </a:endParaRPr>
          </a:p>
          <a:p>
            <a:r>
              <a:rPr lang="zh-CN" altLang="zh-CN" sz="1400" b="1" dirty="0">
                <a:solidFill>
                  <a:srgbClr val="FF0000"/>
                </a:solidFill>
              </a:rPr>
              <a:t>发货时间：</a:t>
            </a:r>
            <a:r>
              <a:rPr sz="1400" dirty="0">
                <a:sym typeface="+mn-ea"/>
              </a:rPr>
              <a:t>付款后</a:t>
            </a:r>
            <a:r>
              <a:rPr lang="en-US" sz="1400" dirty="0">
                <a:sym typeface="+mn-ea"/>
              </a:rPr>
              <a:t>48</a:t>
            </a:r>
            <a:r>
              <a:rPr lang="zh-CN" altLang="en-US" sz="1400" dirty="0">
                <a:sym typeface="+mn-ea"/>
              </a:rPr>
              <a:t>小时内</a:t>
            </a:r>
            <a:endParaRPr sz="1400" dirty="0"/>
          </a:p>
          <a:p>
            <a:r>
              <a:rPr lang="zh-CN" altLang="zh-CN" sz="1400" b="1" dirty="0">
                <a:solidFill>
                  <a:srgbClr val="FF0000"/>
                </a:solidFill>
              </a:rPr>
              <a:t>发货地、物流：三通一达</a:t>
            </a:r>
            <a:endParaRPr lang="zh-CN" altLang="zh-CN" sz="1400" b="1" dirty="0">
              <a:solidFill>
                <a:srgbClr val="FF0000"/>
              </a:solidFill>
            </a:endParaRPr>
          </a:p>
          <a:p>
            <a:r>
              <a:rPr lang="zh-CN" altLang="zh-CN" sz="1400" b="1" dirty="0">
                <a:solidFill>
                  <a:srgbClr val="FF0000"/>
                </a:solidFill>
              </a:rPr>
              <a:t>不发货地区：新疆</a:t>
            </a:r>
            <a:r>
              <a:rPr lang="en-US" altLang="zh-CN" sz="1400" b="1" dirty="0">
                <a:solidFill>
                  <a:srgbClr val="FF0000"/>
                </a:solidFill>
              </a:rPr>
              <a:t>/</a:t>
            </a:r>
            <a:r>
              <a:rPr lang="zh-CN" altLang="zh-CN" sz="1400" b="1" dirty="0">
                <a:solidFill>
                  <a:srgbClr val="FF0000"/>
                </a:solidFill>
              </a:rPr>
              <a:t>西藏</a:t>
            </a:r>
            <a:endParaRPr lang="zh-CN" sz="1400" dirty="0" err="1"/>
          </a:p>
        </p:txBody>
      </p:sp>
      <p:sp>
        <p:nvSpPr>
          <p:cNvPr id="9" name="文本框 8"/>
          <p:cNvSpPr txBox="1"/>
          <p:nvPr/>
        </p:nvSpPr>
        <p:spPr>
          <a:xfrm>
            <a:off x="4597400" y="2487930"/>
            <a:ext cx="7034530" cy="13436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indent="-342900" fontAlgn="auto">
              <a:lnSpc>
                <a:spcPct val="150000"/>
              </a:lnSpc>
            </a:pPr>
            <a:r>
              <a:rPr lang="en-US" altLang="zh-CN" sz="1600" b="1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产品介绍</a:t>
            </a:r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卖点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：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buNone/>
            </a:pPr>
            <a:r>
              <a:rPr lang="en-US">
                <a:solidFill>
                  <a:srgbClr val="00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>
                <a:solidFill>
                  <a:srgbClr val="000000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、面料采用薄荷醇爆珠科技面料，上万个蜂巢网式散热孔分</a:t>
            </a:r>
            <a:r>
              <a:rPr>
                <a:solidFill>
                  <a:srgbClr val="000000"/>
                </a:solidFill>
                <a:latin typeface="华文中宋" panose="02010600040101010101" charset="-122"/>
                <a:ea typeface="华文中宋" panose="02010600040101010101" charset="-122"/>
                <a:cs typeface="微软雅黑" panose="020B0503020204020204" pitchFamily="34" charset="-122"/>
                <a:sym typeface="+mn-ea"/>
              </a:rPr>
              <a:t>布</a:t>
            </a:r>
            <a:r>
              <a:rPr lang="zh-CN">
                <a:solidFill>
                  <a:srgbClr val="000000"/>
                </a:solidFill>
                <a:latin typeface="华文中宋" panose="02010600040101010101" charset="-122"/>
                <a:ea typeface="华文中宋" panose="02010600040101010101" charset="-122"/>
                <a:cs typeface="微软雅黑" panose="020B0503020204020204" pitchFamily="34" charset="-122"/>
                <a:sym typeface="+mn-ea"/>
              </a:rPr>
              <a:t>，透气不透肉。【五防免熨烫科技面料】防缩水、放掉色、防起皱、防勾丝、防起球。</a:t>
            </a:r>
            <a:endParaRPr>
              <a:solidFill>
                <a:srgbClr val="000000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buNone/>
            </a:pPr>
            <a:r>
              <a:rPr lang="en-US" altLang="zh-CN"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2.</a:t>
            </a:r>
            <a:r>
              <a:rPr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面料原理：采用爆珠技术，摩擦或者外界温度升高使纤维内微纳米胶囊破裂，并缓慢释放</a:t>
            </a:r>
            <a:r>
              <a:rPr lang="zh-CN"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冰氧</a:t>
            </a:r>
            <a:r>
              <a:rPr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薄荷醇，使皮肤更加舒爽，精神焕发，缓解夏日酷热。面料中的薄荷醇采用纯植物萃取薄荷精华，经科学认定对皮肤具有止痒、止痛、镇静、清凉的作用</a:t>
            </a:r>
            <a:endParaRPr kumimoji="0" i="0" u="none" strike="noStrike" kern="1200" cap="none" spc="150" normalizeH="0" baseline="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ea"/>
              <a:ea typeface="+mj-ea"/>
              <a:cs typeface="黑体" panose="02010609060101010101" charset="-122"/>
              <a:sym typeface="+mn-ea"/>
            </a:endParaRPr>
          </a:p>
          <a:p>
            <a:pPr algn="l">
              <a:buNone/>
            </a:pPr>
            <a:r>
              <a:rPr lang="en-US" altLang="zh-CN"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3</a:t>
            </a:r>
            <a:r>
              <a:rPr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、版型 款式采用简约风 适合</a:t>
            </a:r>
            <a:r>
              <a:rPr lang="en-US"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11</a:t>
            </a:r>
            <a:r>
              <a:rPr lang="en-US" altLang="zh-CN"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-60</a:t>
            </a:r>
            <a:r>
              <a:rPr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岁每个年龄段，运动有型，面料质感轻盈，又不失垂度 ，完美展现风采</a:t>
            </a:r>
            <a:endParaRPr kumimoji="0" i="0" u="none" strike="noStrike" kern="1200" cap="none" spc="150" normalizeH="0" baseline="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ea"/>
              <a:ea typeface="+mj-ea"/>
              <a:cs typeface="黑体" panose="02010609060101010101" charset="-122"/>
              <a:sym typeface="+mn-ea"/>
            </a:endParaRPr>
          </a:p>
          <a:p>
            <a:pPr algn="l">
              <a:buNone/>
            </a:pPr>
            <a:r>
              <a:rPr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注：洗涤时水温不宜高于</a:t>
            </a:r>
            <a:r>
              <a:rPr lang="en-US" altLang="zh-CN"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45</a:t>
            </a:r>
            <a:r>
              <a:rPr spc="15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度，避免强酸强碱性洗涤剂！</a:t>
            </a:r>
            <a:endParaRPr kumimoji="0" i="0" u="none" strike="noStrike" kern="1200" cap="none" spc="150" normalizeH="0" baseline="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ea"/>
              <a:ea typeface="+mj-ea"/>
              <a:cs typeface="黑体" panose="02010609060101010101" charset="-122"/>
              <a:sym typeface="+mn-ea"/>
            </a:endParaRPr>
          </a:p>
          <a:p>
            <a:pPr algn="l">
              <a:buNone/>
            </a:pPr>
            <a:r>
              <a:rPr spc="150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ea"/>
                <a:ea typeface="+mj-ea"/>
                <a:cs typeface="黑体" panose="02010609060101010101" charset="-122"/>
                <a:sym typeface="+mn-ea"/>
              </a:rPr>
              <a:t>请对衣服暴力揉搓，越搓越有味！！！！</a:t>
            </a:r>
            <a:endParaRPr kumimoji="0" i="0" u="none" strike="noStrike" kern="1200" cap="none" spc="150" normalizeH="0" baseline="0" noProof="1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ea"/>
              <a:ea typeface="+mj-ea"/>
              <a:cs typeface="黑体" panose="02010609060101010101" charset="-122"/>
              <a:sym typeface="+mn-ea"/>
            </a:endParaRPr>
          </a:p>
          <a:p>
            <a:pPr algn="ctr">
              <a:buNone/>
            </a:pPr>
            <a:endParaRPr kumimoji="0" lang="zh-CN" altLang="en-US" i="0" u="none" strike="noStrike" kern="1200" cap="none" spc="150" normalizeH="0" baseline="0" noProof="1" dirty="0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ea"/>
              <a:ea typeface="+mj-ea"/>
              <a:cs typeface="黑体" panose="02010609060101010101" charset="-122"/>
              <a:sym typeface="+mn-ea"/>
            </a:endParaRPr>
          </a:p>
        </p:txBody>
      </p:sp>
      <p:pic>
        <p:nvPicPr>
          <p:cNvPr id="3" name="图片 2" descr="微信图片_2023022212255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273050" y="91440"/>
            <a:ext cx="3733800" cy="272034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64f0751b-9de6-4eec-a7a1-906cd6a7ffd4}"/>
  <p:tag name="TABLE_ENDDRAG_ORIGIN_RECT" val="327*110"/>
  <p:tag name="TABLE_ENDDRAG_RECT" val="28*254*327*110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PP_MARK_KEY" val="2d5f85e7-3c4b-4eb4-9c2c-087ba257fec2"/>
  <p:tag name="COMMONDATA" val="eyJoZGlkIjoiNjhjOGJlODkzYjk3MGU2YzZkNTQzNTJjMTEzZWFmMD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WPS 演示</Application>
  <PresentationFormat>宽屏</PresentationFormat>
  <Paragraphs>47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Calibri</vt:lpstr>
      <vt:lpstr>微软雅黑</vt:lpstr>
      <vt:lpstr>华文中宋</vt:lpstr>
      <vt:lpstr>黑体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修仙只为你^O^</cp:lastModifiedBy>
  <cp:revision>9</cp:revision>
  <dcterms:created xsi:type="dcterms:W3CDTF">2021-04-01T07:41:00Z</dcterms:created>
  <dcterms:modified xsi:type="dcterms:W3CDTF">2023-02-22T04:46:33Z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A531F69F17FB4C0C8BFA33F7BCE1A094</vt:lpwstr>
  </property>
  <property fmtid="{D5CDD505-2E9C-101B-9397-08002B2CF9AE}" pid="3" name="KSOProductBuildVer">
    <vt:lpwstr>2052-11.1.0.13703</vt:lpwstr>
  </property>
</Properties>
</file>