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35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 明" initials="王" lastIdx="1" clrIdx="0"/>
  <p:cmAuthor id="2" name="Administrator" initials="A" lastIdx="1" clrIdx="1"/>
  <p:cmAuthor id="3" name="Author" initials="A" lastIdx="0" clrIdx="2"/>
  <p:cmAuthor id="4" name="ryc" initials="r" lastIdx="1" clrIdx="2"/>
  <p:cmAuthor id="5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41" y="45"/>
      </p:cViewPr>
      <p:guideLst>
        <p:guide orient="horz" pos="217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3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643064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1686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4945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89865" y="86106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515744" y="861060"/>
            <a:ext cx="3103187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05740" y="1438275"/>
            <a:ext cx="8449310" cy="5078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3" name="表格 12"/>
          <p:cNvGraphicFramePr/>
          <p:nvPr/>
        </p:nvGraphicFramePr>
        <p:xfrm>
          <a:off x="9494520" y="233680"/>
          <a:ext cx="2480310" cy="45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310"/>
              </a:tblGrid>
              <a:tr h="4521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800" b="0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/>
          <p:nvPr/>
        </p:nvGraphicFramePr>
        <p:xfrm>
          <a:off x="9494520" y="845820"/>
          <a:ext cx="2480310" cy="46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310"/>
              </a:tblGrid>
              <a:tr h="4610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800" b="0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027430" y="1925955"/>
            <a:ext cx="58661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205740" y="1583690"/>
            <a:ext cx="750951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 b="1" dirty="0">
              <a:solidFill>
                <a:schemeClr val="tx1"/>
              </a:solidFill>
            </a:endParaRPr>
          </a:p>
          <a:p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59115" y="2381885"/>
            <a:ext cx="3518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417107" y="1593176"/>
            <a:ext cx="6438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696663" y="853851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规格</a:t>
            </a:r>
            <a:endParaRPr kumimoji="1"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6029959" y="861060"/>
            <a:ext cx="193230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964518" y="899795"/>
            <a:ext cx="186465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黑、白、灰 、粉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346070" y="4264436"/>
            <a:ext cx="7509509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衣服材质：棉 </a:t>
            </a:r>
            <a:endParaRPr lang="zh-CN" altLang="en-US" dirty="0"/>
          </a:p>
          <a:p>
            <a:r>
              <a:rPr lang="zh-CN" altLang="en-US" dirty="0"/>
              <a:t>颜色：黑色、白色、灰色 、粉色</a:t>
            </a:r>
            <a:endParaRPr lang="zh-CN" altLang="en-US" dirty="0"/>
          </a:p>
          <a:p>
            <a:r>
              <a:rPr lang="zh-CN" altLang="en-US" dirty="0"/>
              <a:t>尺码表：</a:t>
            </a:r>
            <a:r>
              <a:rPr lang="en-US" altLang="zh-CN" sz="1800" dirty="0">
                <a:sym typeface="+mn-ea"/>
              </a:rPr>
              <a:t>M(80-100斤) </a:t>
            </a:r>
            <a:r>
              <a:rPr lang="zh-CN" altLang="en-US" dirty="0"/>
              <a:t>、</a:t>
            </a:r>
            <a:r>
              <a:rPr lang="en-US" altLang="zh-CN" sz="1800" dirty="0">
                <a:sym typeface="+mn-ea"/>
              </a:rPr>
              <a:t>  L(100-120斤)</a:t>
            </a:r>
            <a:r>
              <a:rPr lang="zh-CN" altLang="en-US" dirty="0"/>
              <a:t> 、 </a:t>
            </a:r>
            <a:r>
              <a:rPr lang="en-US" altLang="zh-CN" sz="1800" dirty="0">
                <a:sym typeface="+mn-ea"/>
              </a:rPr>
              <a:t>XL(120-140斤)</a:t>
            </a:r>
            <a:r>
              <a:rPr lang="en-US" altLang="zh-CN" dirty="0">
                <a:sym typeface="+mn-ea"/>
              </a:rPr>
              <a:t> </a:t>
            </a:r>
            <a:r>
              <a:rPr lang="zh-CN" altLang="en-US" dirty="0"/>
              <a:t>、     </a:t>
            </a:r>
            <a:r>
              <a:rPr lang="en-US" altLang="zh-CN" dirty="0">
                <a:sym typeface="+mn-ea"/>
              </a:rPr>
              <a:t>  </a:t>
            </a:r>
            <a:r>
              <a:rPr lang="en-US" altLang="zh-CN" sz="1800" dirty="0">
                <a:sym typeface="+mn-ea"/>
              </a:rPr>
              <a:t>2XL(140-160斤) </a:t>
            </a:r>
            <a:r>
              <a:rPr lang="zh-CN" altLang="en-US" dirty="0"/>
              <a:t>、 </a:t>
            </a:r>
            <a:r>
              <a:rPr lang="en-US" altLang="zh-CN" sz="1800" dirty="0">
                <a:sym typeface="+mn-ea"/>
              </a:rPr>
              <a:t>3XL(160-180斤)</a:t>
            </a:r>
            <a:r>
              <a:rPr lang="zh-CN" altLang="en-US" dirty="0"/>
              <a:t> 、</a:t>
            </a:r>
            <a:r>
              <a:rPr lang="en-US" altLang="zh-CN" sz="1800" dirty="0">
                <a:sym typeface="+mn-ea"/>
              </a:rPr>
              <a:t>4XL(180-200斤)</a:t>
            </a:r>
            <a:endParaRPr lang="en-US" altLang="zh-CN" sz="1800" dirty="0">
              <a:sym typeface="+mn-ea"/>
            </a:endParaRPr>
          </a:p>
          <a:p>
            <a:r>
              <a:rPr lang="zh-CN" altLang="en-US" dirty="0"/>
              <a:t>发货时效：</a:t>
            </a:r>
            <a:r>
              <a:rPr lang="en-US" altLang="zh-CN" dirty="0"/>
              <a:t>72</a:t>
            </a:r>
            <a:r>
              <a:rPr lang="zh-CN" altLang="en-US" dirty="0"/>
              <a:t>小时   疫情地区除外</a:t>
            </a:r>
            <a:endParaRPr lang="zh-CN" altLang="en-US" dirty="0"/>
          </a:p>
          <a:p>
            <a:r>
              <a:rPr lang="zh-CN" altLang="en-US" dirty="0"/>
              <a:t>发货物流：三通一达</a:t>
            </a:r>
            <a:endParaRPr lang="zh-CN" altLang="en-US" dirty="0"/>
          </a:p>
          <a:p>
            <a:r>
              <a:rPr lang="zh-CN" altLang="en-US" dirty="0"/>
              <a:t>不发货地区：新疆、西藏      不包邮地区：无 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327286" y="1675130"/>
            <a:ext cx="4070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产品卖点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367216" y="2143984"/>
            <a:ext cx="8113396" cy="2168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sz="1800" dirty="0"/>
              <a:t>1.</a:t>
            </a:r>
            <a:r>
              <a:rPr lang="zh-CN" altLang="en-US" sz="1800" dirty="0"/>
              <a:t>经典圆领设计，棉质面料，舒适柔软，男女同款时尚百搭。</a:t>
            </a:r>
            <a:endParaRPr lang="zh-CN" altLang="en-US" sz="1800" dirty="0"/>
          </a:p>
          <a:p>
            <a:pPr>
              <a:lnSpc>
                <a:spcPct val="150000"/>
              </a:lnSpc>
              <a:buNone/>
            </a:pPr>
            <a:r>
              <a:rPr lang="en-US" altLang="zh-CN" sz="1800" dirty="0"/>
              <a:t>2.</a:t>
            </a:r>
            <a:r>
              <a:rPr lang="zh-CN" altLang="en-US" sz="1800" dirty="0"/>
              <a:t>胸前经典刺绣</a:t>
            </a:r>
            <a:r>
              <a:rPr lang="en-US" altLang="zh-CN" sz="1800" dirty="0"/>
              <a:t>LOGO</a:t>
            </a:r>
            <a:r>
              <a:rPr lang="zh-CN" altLang="en-US" sz="1800" dirty="0"/>
              <a:t> ，袖口精致小</a:t>
            </a:r>
            <a:r>
              <a:rPr lang="en-US" altLang="zh-CN" sz="1800" dirty="0"/>
              <a:t>C</a:t>
            </a:r>
            <a:r>
              <a:rPr lang="zh-CN" altLang="en-US" sz="1800" dirty="0"/>
              <a:t>标志刺绣，为</a:t>
            </a:r>
            <a:r>
              <a:rPr lang="zh-CN" sz="1800" dirty="0"/>
              <a:t>卫衣</a:t>
            </a:r>
            <a:r>
              <a:rPr lang="zh-CN" altLang="en-US" sz="1800" dirty="0"/>
              <a:t>注入时尚感，秋冬打底、春秋单穿。</a:t>
            </a:r>
            <a:endParaRPr lang="zh-CN" altLang="en-US" sz="1800" dirty="0"/>
          </a:p>
          <a:p>
            <a:pPr>
              <a:lnSpc>
                <a:spcPct val="150000"/>
              </a:lnSpc>
              <a:buNone/>
            </a:pPr>
            <a:r>
              <a:rPr lang="en-US" altLang="zh-CN" sz="1800" dirty="0"/>
              <a:t>3.</a:t>
            </a:r>
            <a:r>
              <a:rPr lang="zh-CN" altLang="en-US" sz="1800" dirty="0"/>
              <a:t>纯棉质地的衣物更加耐穿、耐洗、不掉色、吸汗透气、备受市场好评。</a:t>
            </a:r>
            <a:endParaRPr lang="en-US" altLang="zh-CN" sz="1800" dirty="0"/>
          </a:p>
          <a:p>
            <a:pPr>
              <a:lnSpc>
                <a:spcPct val="150000"/>
              </a:lnSpc>
              <a:buNone/>
            </a:pPr>
            <a:r>
              <a:rPr lang="en-US" altLang="zh-CN" sz="1800" dirty="0"/>
              <a:t>4.</a:t>
            </a:r>
            <a:r>
              <a:rPr lang="zh-CN" altLang="en-US" sz="1800" dirty="0"/>
              <a:t>冠军梦的刺绣，非常结实紧凑，摸起来厚实有凹凸感。</a:t>
            </a:r>
            <a:endParaRPr lang="en-US" altLang="zh-CN" sz="1800" dirty="0"/>
          </a:p>
        </p:txBody>
      </p:sp>
      <p:graphicFrame>
        <p:nvGraphicFramePr>
          <p:cNvPr id="32" name="表格 31"/>
          <p:cNvGraphicFramePr/>
          <p:nvPr/>
        </p:nvGraphicFramePr>
        <p:xfrm>
          <a:off x="8744870" y="1438275"/>
          <a:ext cx="3241389" cy="50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389"/>
              </a:tblGrid>
              <a:tr h="50787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800" b="0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323830" y="878205"/>
            <a:ext cx="805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dirty="0"/>
              <a:t>168</a:t>
            </a:r>
            <a:endParaRPr lang="en-US" altLang="zh-CN" dirty="0"/>
          </a:p>
        </p:txBody>
      </p:sp>
      <p:sp>
        <p:nvSpPr>
          <p:cNvPr id="21" name="文本框 20"/>
          <p:cNvSpPr txBox="1"/>
          <p:nvPr/>
        </p:nvSpPr>
        <p:spPr>
          <a:xfrm>
            <a:off x="10323830" y="260350"/>
            <a:ext cx="805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49.9</a:t>
            </a:r>
            <a:endParaRPr lang="en-US" altLang="zh-CN" dirty="0"/>
          </a:p>
        </p:txBody>
      </p:sp>
      <p:sp>
        <p:nvSpPr>
          <p:cNvPr id="23" name="文本框 22"/>
          <p:cNvSpPr txBox="1"/>
          <p:nvPr/>
        </p:nvSpPr>
        <p:spPr>
          <a:xfrm>
            <a:off x="1607820" y="247650"/>
            <a:ext cx="5429250" cy="397510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  <a:sym typeface="+mn-ea"/>
              </a:rPr>
              <a:t>冠军梦经典刺绣纯棉</a:t>
            </a:r>
            <a:r>
              <a:rPr lang="zh-CN" dirty="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  <a:sym typeface="+mn-ea"/>
              </a:rPr>
              <a:t>卫衣男女同款</a:t>
            </a:r>
            <a:endParaRPr lang="en-US" altLang="zh-CN" dirty="0"/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2259965" y="866775"/>
            <a:ext cx="1120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dirty="0"/>
              <a:t>10</a:t>
            </a:r>
            <a:r>
              <a:rPr lang="zh-CN" altLang="en-US" dirty="0"/>
              <a:t>万</a:t>
            </a:r>
            <a:endParaRPr lang="zh-CN" altLang="en-US" dirty="0"/>
          </a:p>
        </p:txBody>
      </p:sp>
      <p:pic>
        <p:nvPicPr>
          <p:cNvPr id="3" name="图片 2" descr="微信图片_2023020217203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210" y="4057015"/>
            <a:ext cx="1649730" cy="1649730"/>
          </a:xfrm>
          <a:prstGeom prst="rect">
            <a:avLst/>
          </a:prstGeom>
        </p:spPr>
      </p:pic>
      <p:pic>
        <p:nvPicPr>
          <p:cNvPr id="4" name="图片 3" descr="微信图片_202302021720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830" y="4064000"/>
            <a:ext cx="1614805" cy="1614805"/>
          </a:xfrm>
          <a:prstGeom prst="rect">
            <a:avLst/>
          </a:prstGeom>
        </p:spPr>
      </p:pic>
      <p:pic>
        <p:nvPicPr>
          <p:cNvPr id="5" name="图片 4" descr="微信图片_2023020217203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455" y="1925955"/>
            <a:ext cx="1560195" cy="1560195"/>
          </a:xfrm>
          <a:prstGeom prst="rect">
            <a:avLst/>
          </a:prstGeom>
        </p:spPr>
      </p:pic>
      <p:pic>
        <p:nvPicPr>
          <p:cNvPr id="17" name="图片 16" descr="微信图片_20230202172030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2850" y="1961515"/>
            <a:ext cx="1490980" cy="14909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PP_MARK_KEY" val="a6902257-2e72-4682-a61f-c83edaa512ed"/>
  <p:tag name="COMMONDATA" val="eyJoZGlkIjoiZjM2NjVhNTQ0Mjk0NjQxOGZmZjk0MzM2OTc3OGUxNG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WPS 演示</Application>
  <PresentationFormat>宽屏</PresentationFormat>
  <Paragraphs>36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等线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allen、aj</cp:lastModifiedBy>
  <cp:revision>267</cp:revision>
  <dcterms:created xsi:type="dcterms:W3CDTF">2019-06-19T02:08:00Z</dcterms:created>
  <dcterms:modified xsi:type="dcterms:W3CDTF">2023-02-02T10:03:15Z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D434BC741955446DBE201FC34D33F41F</vt:lpwstr>
  </property>
</Properties>
</file>