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59" r:id="rId3"/>
  </p:sldIdLst>
  <p:sldSz cx="12192000" cy="6858000"/>
  <p:notesSz cx="6858000" cy="9144000"/>
  <p:custDataLst>
    <p:tags r:id="rId10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48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isla.yin" initials="i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CDCDC"/>
    <a:srgbClr val="F0F0F0"/>
    <a:srgbClr val="E6E6E6"/>
    <a:srgbClr val="C8C8C8"/>
    <a:srgbClr val="FFFFFF"/>
    <a:srgbClr val="FAFAFA"/>
    <a:srgbClr val="BEBE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78" autoAdjust="0"/>
    <p:restoredTop sz="94660"/>
  </p:normalViewPr>
  <p:slideViewPr>
    <p:cSldViewPr snapToGrid="0" showGuides="1">
      <p:cViewPr varScale="1">
        <p:scale>
          <a:sx n="78" d="100"/>
          <a:sy n="78" d="100"/>
        </p:scale>
        <p:origin x="654" y="54"/>
      </p:cViewPr>
      <p:guideLst>
        <p:guide orient="horz" pos="2148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commentAuthors" Target="commentAuthors.xml"/><Relationship Id="rId8" Type="http://schemas.openxmlformats.org/officeDocument/2006/relationships/tableStyles" Target="tableStyles.xml"/><Relationship Id="rId7" Type="http://schemas.openxmlformats.org/officeDocument/2006/relationships/viewProps" Target="viewProps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0" Type="http://schemas.openxmlformats.org/officeDocument/2006/relationships/tags" Target="tags/tag62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9B84EA-7D68-4D60-9CB1-D50884785D1C}" type="datetimeFigureOut">
              <a:rPr lang="zh-CN" altLang="en-US" smtClean="0">
                <a:latin typeface="微软雅黑" panose="020B0503020204020204" charset="-122"/>
                <a:ea typeface="微软雅黑" panose="020B0503020204020204" charset="-122"/>
              </a:rPr>
            </a:fld>
            <a:endParaRPr lang="zh-CN" altLang="en-US" smtClean="0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4E0FC9-F1F8-4FAE-9988-3BA365CFD46F}" type="slidenum">
              <a:rPr lang="zh-CN" altLang="en-US" smtClean="0">
                <a:latin typeface="微软雅黑" panose="020B0503020204020204" charset="-122"/>
                <a:ea typeface="微软雅黑" panose="020B0503020204020204" charset="-122"/>
              </a:rPr>
            </a:fld>
            <a:endParaRPr lang="zh-CN" altLang="en-US" smtClean="0">
              <a:latin typeface="微软雅黑" panose="020B0503020204020204" charset="-122"/>
              <a:ea typeface="微软雅黑" panose="020B0503020204020204" charset="-122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fld id="{1AC49D05-6128-4D0D-A32A-06A5E73B386C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fld id="{5849F42C-2DAE-424C-A4B8-3140182C3E9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600" kern="1200">
        <a:solidFill>
          <a:schemeClr val="tx1"/>
        </a:solidFill>
        <a:latin typeface="微软雅黑" panose="020B0503020204020204" charset="-122"/>
        <a:ea typeface="微软雅黑" panose="020B0503020204020204" charset="-122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微软雅黑" panose="020B0503020204020204" charset="-122"/>
        <a:ea typeface="微软雅黑" panose="020B0503020204020204" charset="-122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微软雅黑" panose="020B0503020204020204" charset="-122"/>
        <a:ea typeface="微软雅黑" panose="020B0503020204020204" charset="-122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微软雅黑" panose="020B0503020204020204" charset="-122"/>
        <a:ea typeface="微软雅黑" panose="020B0503020204020204" charset="-122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微软雅黑" panose="020B0503020204020204" charset="-122"/>
        <a:ea typeface="微软雅黑" panose="020B0503020204020204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7409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17410" name="文本占位符 2"/>
          <p:cNvSpPr>
            <a:spLocks noGrp="1"/>
          </p:cNvSpPr>
          <p:nvPr>
            <p:ph type="body"/>
          </p:nvPr>
        </p:nvSpPr>
        <p:spPr/>
        <p:txBody>
          <a:bodyPr lIns="91440" tIns="45720" rIns="91440" bIns="45720" anchor="t"/>
          <a:p>
            <a:pPr lvl="0"/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6" Type="http://schemas.openxmlformats.org/officeDocument/2006/relationships/tags" Target="../tags/tag5.xml"/><Relationship Id="rId5" Type="http://schemas.openxmlformats.org/officeDocument/2006/relationships/tags" Target="../tags/tag4.xml"/><Relationship Id="rId4" Type="http://schemas.openxmlformats.org/officeDocument/2006/relationships/tags" Target="../tags/tag3.xml"/><Relationship Id="rId3" Type="http://schemas.openxmlformats.org/officeDocument/2006/relationships/tags" Target="../tags/tag2.xml"/><Relationship Id="rId2" Type="http://schemas.openxmlformats.org/officeDocument/2006/relationships/tags" Target="../tags/tag1.xml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5" Type="http://schemas.openxmlformats.org/officeDocument/2006/relationships/tags" Target="../tags/tag51.xml"/><Relationship Id="rId4" Type="http://schemas.openxmlformats.org/officeDocument/2006/relationships/tags" Target="../tags/tag50.xml"/><Relationship Id="rId3" Type="http://schemas.openxmlformats.org/officeDocument/2006/relationships/tags" Target="../tags/tag49.xml"/><Relationship Id="rId2" Type="http://schemas.openxmlformats.org/officeDocument/2006/relationships/tags" Target="../tags/tag48.xml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5" Type="http://schemas.openxmlformats.org/officeDocument/2006/relationships/tags" Target="../tags/tag55.xml"/><Relationship Id="rId4" Type="http://schemas.openxmlformats.org/officeDocument/2006/relationships/tags" Target="../tags/tag54.xml"/><Relationship Id="rId3" Type="http://schemas.openxmlformats.org/officeDocument/2006/relationships/tags" Target="../tags/tag53.xml"/><Relationship Id="rId2" Type="http://schemas.openxmlformats.org/officeDocument/2006/relationships/tags" Target="../tags/tag52.xml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6" Type="http://schemas.openxmlformats.org/officeDocument/2006/relationships/tags" Target="../tags/tag10.xml"/><Relationship Id="rId5" Type="http://schemas.openxmlformats.org/officeDocument/2006/relationships/tags" Target="../tags/tag9.xml"/><Relationship Id="rId4" Type="http://schemas.openxmlformats.org/officeDocument/2006/relationships/tags" Target="../tags/tag8.xml"/><Relationship Id="rId3" Type="http://schemas.openxmlformats.org/officeDocument/2006/relationships/tags" Target="../tags/tag7.xml"/><Relationship Id="rId2" Type="http://schemas.openxmlformats.org/officeDocument/2006/relationships/tags" Target="../tags/tag6.xml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6" Type="http://schemas.openxmlformats.org/officeDocument/2006/relationships/tags" Target="../tags/tag15.xml"/><Relationship Id="rId5" Type="http://schemas.openxmlformats.org/officeDocument/2006/relationships/tags" Target="../tags/tag14.xml"/><Relationship Id="rId4" Type="http://schemas.openxmlformats.org/officeDocument/2006/relationships/tags" Target="../tags/tag13.xml"/><Relationship Id="rId3" Type="http://schemas.openxmlformats.org/officeDocument/2006/relationships/tags" Target="../tags/tag12.xml"/><Relationship Id="rId2" Type="http://schemas.openxmlformats.org/officeDocument/2006/relationships/tags" Target="../tags/tag11.xml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7" Type="http://schemas.openxmlformats.org/officeDocument/2006/relationships/tags" Target="../tags/tag21.xml"/><Relationship Id="rId6" Type="http://schemas.openxmlformats.org/officeDocument/2006/relationships/tags" Target="../tags/tag20.xml"/><Relationship Id="rId5" Type="http://schemas.openxmlformats.org/officeDocument/2006/relationships/tags" Target="../tags/tag19.xml"/><Relationship Id="rId4" Type="http://schemas.openxmlformats.org/officeDocument/2006/relationships/tags" Target="../tags/tag18.xml"/><Relationship Id="rId3" Type="http://schemas.openxmlformats.org/officeDocument/2006/relationships/tags" Target="../tags/tag17.xml"/><Relationship Id="rId2" Type="http://schemas.openxmlformats.org/officeDocument/2006/relationships/tags" Target="../tags/tag16.xml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9" Type="http://schemas.openxmlformats.org/officeDocument/2006/relationships/tags" Target="../tags/tag29.xml"/><Relationship Id="rId8" Type="http://schemas.openxmlformats.org/officeDocument/2006/relationships/tags" Target="../tags/tag28.xml"/><Relationship Id="rId7" Type="http://schemas.openxmlformats.org/officeDocument/2006/relationships/tags" Target="../tags/tag27.xml"/><Relationship Id="rId6" Type="http://schemas.openxmlformats.org/officeDocument/2006/relationships/tags" Target="../tags/tag26.xml"/><Relationship Id="rId5" Type="http://schemas.openxmlformats.org/officeDocument/2006/relationships/tags" Target="../tags/tag25.xml"/><Relationship Id="rId4" Type="http://schemas.openxmlformats.org/officeDocument/2006/relationships/tags" Target="../tags/tag24.xml"/><Relationship Id="rId3" Type="http://schemas.openxmlformats.org/officeDocument/2006/relationships/tags" Target="../tags/tag23.xml"/><Relationship Id="rId2" Type="http://schemas.openxmlformats.org/officeDocument/2006/relationships/tags" Target="../tags/tag22.xml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5" Type="http://schemas.openxmlformats.org/officeDocument/2006/relationships/tags" Target="../tags/tag33.xml"/><Relationship Id="rId4" Type="http://schemas.openxmlformats.org/officeDocument/2006/relationships/tags" Target="../tags/tag32.xml"/><Relationship Id="rId3" Type="http://schemas.openxmlformats.org/officeDocument/2006/relationships/tags" Target="../tags/tag31.xml"/><Relationship Id="rId2" Type="http://schemas.openxmlformats.org/officeDocument/2006/relationships/tags" Target="../tags/tag30.xm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4" Type="http://schemas.openxmlformats.org/officeDocument/2006/relationships/tags" Target="../tags/tag36.xml"/><Relationship Id="rId3" Type="http://schemas.openxmlformats.org/officeDocument/2006/relationships/tags" Target="../tags/tag35.xml"/><Relationship Id="rId2" Type="http://schemas.openxmlformats.org/officeDocument/2006/relationships/tags" Target="../tags/tag34.xml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7" Type="http://schemas.openxmlformats.org/officeDocument/2006/relationships/tags" Target="../tags/tag42.xml"/><Relationship Id="rId6" Type="http://schemas.openxmlformats.org/officeDocument/2006/relationships/tags" Target="../tags/tag41.xml"/><Relationship Id="rId5" Type="http://schemas.openxmlformats.org/officeDocument/2006/relationships/tags" Target="../tags/tag40.xml"/><Relationship Id="rId4" Type="http://schemas.openxmlformats.org/officeDocument/2006/relationships/tags" Target="../tags/tag39.xml"/><Relationship Id="rId3" Type="http://schemas.openxmlformats.org/officeDocument/2006/relationships/tags" Target="../tags/tag38.xml"/><Relationship Id="rId2" Type="http://schemas.openxmlformats.org/officeDocument/2006/relationships/tags" Target="../tags/tag37.xml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6" Type="http://schemas.openxmlformats.org/officeDocument/2006/relationships/tags" Target="../tags/tag47.xml"/><Relationship Id="rId5" Type="http://schemas.openxmlformats.org/officeDocument/2006/relationships/tags" Target="../tags/tag46.xml"/><Relationship Id="rId4" Type="http://schemas.openxmlformats.org/officeDocument/2006/relationships/tags" Target="../tags/tag45.xml"/><Relationship Id="rId3" Type="http://schemas.openxmlformats.org/officeDocument/2006/relationships/tags" Target="../tags/tag44.xml"/><Relationship Id="rId2" Type="http://schemas.openxmlformats.org/officeDocument/2006/relationships/tags" Target="../tags/tag43.xm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  <p:custDataLst>
              <p:tags r:id="rId2"/>
            </p:custDataLst>
          </p:nvPr>
        </p:nvSpPr>
        <p:spPr>
          <a:xfrm>
            <a:off x="669882" y="2588281"/>
            <a:ext cx="10852237" cy="899167"/>
          </a:xfrm>
        </p:spPr>
        <p:txBody>
          <a:bodyPr lIns="101600" tIns="38100" rIns="25400" bIns="38100" anchor="t" anchorCtr="0">
            <a:noAutofit/>
          </a:bodyPr>
          <a:lstStyle>
            <a:lvl1pPr algn="ctr">
              <a:defRPr sz="5400" b="0" spc="6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  <p:custDataLst>
              <p:tags r:id="rId3"/>
            </p:custDataLst>
          </p:nvPr>
        </p:nvSpPr>
        <p:spPr>
          <a:xfrm>
            <a:off x="669882" y="3566160"/>
            <a:ext cx="10852237" cy="950984"/>
          </a:xfrm>
        </p:spPr>
        <p:txBody>
          <a:bodyPr lIns="101600" tIns="38100" rIns="76200" bIns="38100">
            <a:noAutofit/>
          </a:bodyPr>
          <a:lstStyle>
            <a:lvl1pPr marL="0" indent="0" algn="ctr" eaLnBrk="1" fontAlgn="auto" latinLnBrk="0" hangingPunct="1">
              <a:lnSpc>
                <a:spcPct val="100000"/>
              </a:lnSpc>
              <a:buNone/>
              <a:defRPr sz="2400" u="none" strike="noStrike" kern="1200" cap="none" spc="200" normalizeH="0" baseline="0">
                <a:solidFill>
                  <a:schemeClr val="tx1"/>
                </a:solidFill>
                <a:uFillTx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单击此处编辑副标题</a:t>
            </a:r>
            <a:endParaRPr lang="zh-CN" altLang="en-US" dirty="0"/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5"/>
            </p:custDataLst>
          </p:nvPr>
        </p:nvSpPr>
        <p:spPr>
          <a:xfrm>
            <a:off x="669930" y="952508"/>
            <a:ext cx="10852237" cy="50400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5"/>
            </p:custDataLst>
          </p:nvPr>
        </p:nvSpPr>
        <p:spPr>
          <a:xfrm>
            <a:off x="669882" y="2588281"/>
            <a:ext cx="10852237" cy="899167"/>
          </a:xfrm>
        </p:spPr>
        <p:txBody>
          <a:bodyPr vert="horz" lIns="101600" tIns="38100" rIns="25400" bIns="38100" rtlCol="0" anchor="t" anchorCtr="0">
            <a:noAutofit/>
          </a:bodyPr>
          <a:lstStyle>
            <a:lvl1pPr marL="0" marR="0" algn="ctr" defTabSz="914400" rtl="0" eaLnBrk="1" fontAlgn="auto" latinLnBrk="0" hangingPunct="1">
              <a:lnSpc>
                <a:spcPct val="100000"/>
              </a:lnSpc>
              <a:buNone/>
              <a:defRPr kumimoji="0" lang="zh-CN" altLang="en-US" sz="5400" b="0" i="0" u="none" strike="noStrike" kern="1200" cap="none" spc="600" normalizeH="0" baseline="0" noProof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单击此处编辑标题</a:t>
            </a:r>
            <a:endParaRPr>
              <a:sym typeface="+mn-ea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69882" y="432000"/>
            <a:ext cx="10852237" cy="648000"/>
          </a:xfrm>
        </p:spPr>
        <p:txBody>
          <a:bodyPr vert="horz" lIns="101600" tIns="38100" rIns="76200" bIns="38100" rtlCol="0" anchor="ctr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669882" y="1296000"/>
            <a:ext cx="10852237" cy="5041355"/>
          </a:xfrm>
        </p:spPr>
        <p:txBody>
          <a:bodyPr vert="horz" lIns="101600" tIns="0" rIns="82550" bIns="0" rtlCol="0"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69930" y="3808730"/>
            <a:ext cx="10852237" cy="624845"/>
          </a:xfrm>
        </p:spPr>
        <p:txBody>
          <a:bodyPr lIns="101600" tIns="38100" rIns="63500" bIns="38100" anchor="t" anchorCtr="0">
            <a:noAutofit/>
          </a:bodyPr>
          <a:lstStyle>
            <a:lvl1pPr>
              <a:defRPr sz="3600" b="0" u="none" strike="noStrike" kern="1200" cap="none" spc="300" normalizeH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Tx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669925" y="4511675"/>
            <a:ext cx="10852237" cy="1077985"/>
          </a:xfrm>
        </p:spPr>
        <p:txBody>
          <a:bodyPr lIns="101600" tIns="38100" rIns="76200" bIns="38100">
            <a:noAutofit/>
          </a:bodyPr>
          <a:lstStyle>
            <a:lvl1pPr marL="0" indent="0" eaLnBrk="1" fontAlgn="auto" latinLnBrk="0" hangingPunct="1">
              <a:buNone/>
              <a:defRPr kumimoji="0" lang="zh-CN" altLang="en-US" sz="1600" b="0" i="0" u="none" strike="noStrike" kern="1200" cap="none" spc="150" normalizeH="0" baseline="0" noProof="1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69882" y="432000"/>
            <a:ext cx="10852237" cy="648000"/>
          </a:xfrm>
        </p:spPr>
        <p:txBody>
          <a:bodyPr vert="horz" lIns="101600" tIns="38100" rIns="76200" bIns="38100" rtlCol="0" anchor="ctr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3"/>
            </p:custDataLst>
          </p:nvPr>
        </p:nvSpPr>
        <p:spPr>
          <a:xfrm>
            <a:off x="669930" y="1296000"/>
            <a:ext cx="5283242" cy="5040000"/>
          </a:xfrm>
        </p:spPr>
        <p:txBody>
          <a:bodyPr vert="horz" lIns="101600" tIns="0" rIns="82550" bIns="0" rtlCol="0"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238877" y="1296000"/>
            <a:ext cx="5283242" cy="5040000"/>
          </a:xfrm>
        </p:spPr>
        <p:txBody>
          <a:bodyPr>
            <a:noAutofit/>
          </a:bodyPr>
          <a:lstStyle>
            <a:lvl1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69882" y="432000"/>
            <a:ext cx="10852237" cy="648000"/>
          </a:xfrm>
        </p:spPr>
        <p:txBody>
          <a:bodyPr vert="horz" lIns="101600" tIns="38100" rIns="76200" bIns="38100" rtlCol="0" anchor="ctr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669930" y="1296000"/>
            <a:ext cx="5283242" cy="381003"/>
          </a:xfrm>
        </p:spPr>
        <p:txBody>
          <a:bodyPr lIns="101600" tIns="38100" rIns="76200" bIns="38100" anchor="t" anchorCtr="0">
            <a:noAutofit/>
          </a:bodyPr>
          <a:lstStyle>
            <a:lvl1pPr marL="0" indent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sz="2000" b="1" u="none" strike="noStrike" kern="1200" cap="none" spc="200" normalizeH="0" baseline="0">
                <a:solidFill>
                  <a:schemeClr val="tx1"/>
                </a:solidFill>
                <a:uFillTx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69925" y="1789043"/>
            <a:ext cx="5283200" cy="4552234"/>
          </a:xfrm>
        </p:spPr>
        <p:txBody>
          <a:bodyPr vert="horz" lIns="101600" tIns="0" rIns="82550" bIns="0" rtlCol="0"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5"/>
            </p:custDataLst>
          </p:nvPr>
        </p:nvSpPr>
        <p:spPr>
          <a:xfrm>
            <a:off x="6235750" y="1296000"/>
            <a:ext cx="5283242" cy="381003"/>
          </a:xfrm>
        </p:spPr>
        <p:txBody>
          <a:bodyPr vert="horz" lIns="101600" tIns="38100" rIns="76200" bIns="38100" rtlCol="0" anchor="t" anchorCtr="0">
            <a:noAutofit/>
          </a:bodyPr>
          <a:lstStyle>
            <a:lvl1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kumimoji="0" lang="zh-CN" altLang="en-US" sz="20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>
                <a:sym typeface="+mn-ea"/>
              </a:rPr>
              <a:t>单击此处编辑文本</a:t>
            </a:r>
            <a:endParaRPr>
              <a:sym typeface="+mn-ea"/>
            </a:endParaRP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6"/>
            </p:custDataLst>
          </p:nvPr>
        </p:nvSpPr>
        <p:spPr>
          <a:xfrm>
            <a:off x="6235750" y="1789043"/>
            <a:ext cx="5283242" cy="4552234"/>
          </a:xfrm>
        </p:spPr>
        <p:txBody>
          <a:bodyPr vert="horz" lIns="101600" tIns="0" rIns="82550" bIns="0" rtlCol="0"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 vert="horz" lIns="101600" tIns="38100" rIns="76200" bIns="38100" rtlCol="0" anchor="ctr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  <a:endParaRPr>
              <a:sym typeface="+mn-ea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2"/>
            </p:custDataLst>
          </p:nvPr>
        </p:nvSpPr>
        <p:spPr>
          <a:xfrm>
            <a:off x="669930" y="1296000"/>
            <a:ext cx="5283242" cy="5040000"/>
          </a:xfrm>
        </p:spPr>
        <p:txBody>
          <a:bodyPr vert="horz" lIns="101600" tIns="0" rIns="82550" bIns="0" rtlCol="0">
            <a:noAutofit/>
          </a:bodyPr>
          <a:lstStyle>
            <a:lvl1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endParaRPr dirty="0">
              <a:sym typeface="+mn-ea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3"/>
            </p:custDataLst>
          </p:nvPr>
        </p:nvSpPr>
        <p:spPr>
          <a:xfrm>
            <a:off x="6238925" y="1296000"/>
            <a:ext cx="5283242" cy="5040000"/>
          </a:xfrm>
        </p:spPr>
        <p:txBody>
          <a:bodyPr vert="horz" lIns="101600" tIns="0" rIns="82550" bIns="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单击此处编辑母版文本样式</a:t>
            </a:r>
            <a:endParaRPr>
              <a:sym typeface="+mn-ea"/>
            </a:endParaRP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  <p:sp>
        <p:nvSpPr>
          <p:cNvPr id="9" name="标题 8"/>
          <p:cNvSpPr>
            <a:spLocks noGrp="1"/>
          </p:cNvSpPr>
          <p:nvPr>
            <p:ph type="title"/>
            <p:custDataLst>
              <p:tags r:id="rId7"/>
            </p:custDataLst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  <p:custDataLst>
              <p:tags r:id="rId2"/>
            </p:custDataLst>
          </p:nvPr>
        </p:nvSpPr>
        <p:spPr>
          <a:xfrm>
            <a:off x="10571135" y="952508"/>
            <a:ext cx="950984" cy="5388907"/>
          </a:xfrm>
        </p:spPr>
        <p:txBody>
          <a:bodyPr vert="eaVert" lIns="101600" tIns="38100" rIns="76200" bIns="38100" rtlCol="0" anchor="ctr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kumimoji="0" lang="zh-CN" altLang="en-US" sz="24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  <a:endParaRPr>
              <a:sym typeface="+mn-ea"/>
            </a:endParaRP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3"/>
            </p:custDataLst>
          </p:nvPr>
        </p:nvSpPr>
        <p:spPr>
          <a:xfrm>
            <a:off x="669925" y="952500"/>
            <a:ext cx="9828101" cy="5388907"/>
          </a:xfrm>
        </p:spPr>
        <p:txBody>
          <a:bodyPr vert="eaVert"/>
          <a:lstStyle>
            <a:lvl1pPr indent="0" eaLnBrk="1" fontAlgn="auto" latinLnBrk="0" hangingPunct="1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indent="0" eaLnBrk="1" fontAlgn="auto" latinLnBrk="0" hangingPunct="1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indent="0" eaLnBrk="1" fontAlgn="auto" latinLnBrk="0" hangingPunct="1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indent="0" eaLnBrk="1" fontAlgn="auto" latinLnBrk="0" hangingPunct="1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indent="0" eaLnBrk="1" fontAlgn="auto" latinLnBrk="0" hangingPunct="1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9" Type="http://schemas.openxmlformats.org/officeDocument/2006/relationships/theme" Target="../theme/theme1.xml"/><Relationship Id="rId18" Type="http://schemas.openxmlformats.org/officeDocument/2006/relationships/tags" Target="../tags/tag61.xml"/><Relationship Id="rId17" Type="http://schemas.openxmlformats.org/officeDocument/2006/relationships/tags" Target="../tags/tag60.xml"/><Relationship Id="rId16" Type="http://schemas.openxmlformats.org/officeDocument/2006/relationships/tags" Target="../tags/tag59.xml"/><Relationship Id="rId15" Type="http://schemas.openxmlformats.org/officeDocument/2006/relationships/tags" Target="../tags/tag58.xml"/><Relationship Id="rId14" Type="http://schemas.openxmlformats.org/officeDocument/2006/relationships/tags" Target="../tags/tag57.xml"/><Relationship Id="rId13" Type="http://schemas.openxmlformats.org/officeDocument/2006/relationships/tags" Target="../tags/tag56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FF"/>
            </a:gs>
            <a:gs pos="100000">
              <a:srgbClr val="DCDCDC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3"/>
            </p:custDataLst>
          </p:nvPr>
        </p:nvSpPr>
        <p:spPr>
          <a:xfrm>
            <a:off x="669882" y="432000"/>
            <a:ext cx="10852237" cy="648000"/>
          </a:xfrm>
          <a:prstGeom prst="rect">
            <a:avLst/>
          </a:prstGeom>
        </p:spPr>
        <p:txBody>
          <a:bodyPr vert="horz" lIns="101600" tIns="38100" rIns="76200" bIns="38100" rtlCol="0" anchor="ctr" anchorCtr="0">
            <a:no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14"/>
            </p:custDataLst>
          </p:nvPr>
        </p:nvSpPr>
        <p:spPr>
          <a:xfrm>
            <a:off x="669882" y="1296000"/>
            <a:ext cx="10852237" cy="5040000"/>
          </a:xfrm>
          <a:prstGeom prst="rect">
            <a:avLst/>
          </a:prstGeo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15"/>
            </p:custDataLst>
          </p:nvPr>
        </p:nvSpPr>
        <p:spPr>
          <a:xfrm>
            <a:off x="879742" y="6349833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16"/>
            </p:custDataLst>
          </p:nvPr>
        </p:nvSpPr>
        <p:spPr>
          <a:xfrm>
            <a:off x="4116000" y="6349833"/>
            <a:ext cx="396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17"/>
            </p:custDataLst>
          </p:nvPr>
        </p:nvSpPr>
        <p:spPr>
          <a:xfrm>
            <a:off x="8610600" y="6349833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7" name="KSO_TEMPLATE" hidden="1"/>
          <p:cNvSpPr/>
          <p:nvPr>
            <p:custDataLst>
              <p:tags r:id="rId18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2800" b="1" u="none" strike="noStrike" kern="1200" cap="none" spc="200" normalizeH="0">
          <a:solidFill>
            <a:schemeClr val="tx1"/>
          </a:solidFill>
          <a:uFillTx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150" normalizeH="0" baseline="0">
          <a:solidFill>
            <a:schemeClr val="tx1"/>
          </a:solidFill>
          <a:uFillTx/>
          <a:latin typeface="+mn-lt"/>
          <a:ea typeface="+mn-ea"/>
          <a:cs typeface="+mn-cs"/>
        </a:defRPr>
      </a:lvl1pPr>
      <a:lvl2pPr marL="6858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tabLst>
          <a:tab pos="1609725" algn="l"/>
        </a:tabLst>
        <a:defRPr sz="1600" u="none" strike="noStrike" kern="1200" cap="none" spc="150" normalizeH="0" baseline="0">
          <a:solidFill>
            <a:schemeClr val="tx1"/>
          </a:solidFill>
          <a:uFillTx/>
          <a:latin typeface="+mn-lt"/>
          <a:ea typeface="+mn-ea"/>
          <a:cs typeface="+mn-cs"/>
        </a:defRPr>
      </a:lvl2pPr>
      <a:lvl3pPr marL="11430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150" normalizeH="0" baseline="0">
          <a:solidFill>
            <a:schemeClr val="tx1"/>
          </a:solidFill>
          <a:uFillTx/>
          <a:latin typeface="+mn-lt"/>
          <a:ea typeface="+mn-ea"/>
          <a:cs typeface="+mn-cs"/>
        </a:defRPr>
      </a:lvl3pPr>
      <a:lvl4pPr marL="16002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150" normalizeH="0" baseline="0">
          <a:solidFill>
            <a:schemeClr val="tx1"/>
          </a:solidFill>
          <a:uFillTx/>
          <a:latin typeface="+mn-lt"/>
          <a:ea typeface="+mn-ea"/>
          <a:cs typeface="+mn-cs"/>
        </a:defRPr>
      </a:lvl4pPr>
      <a:lvl5pPr marL="20574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150" normalizeH="0" baseline="0">
          <a:solidFill>
            <a:schemeClr val="tx1"/>
          </a:solidFill>
          <a:uFillTx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048721" name="矩形 17"/>
          <p:cNvSpPr/>
          <p:nvPr/>
        </p:nvSpPr>
        <p:spPr>
          <a:xfrm>
            <a:off x="215900" y="1447800"/>
            <a:ext cx="7812405" cy="507873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/>
            <a:endParaRPr kumimoji="1" lang="zh-CN" altLang="en-US" strike="noStrike" noProof="1" dirty="0">
              <a:latin typeface="微软雅黑" panose="020B0503020204020204" charset="-122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205740" y="217170"/>
            <a:ext cx="1325880" cy="44577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kumimoji="1" lang="zh-CN" altLang="en-US" dirty="0"/>
              <a:t>产品名称</a:t>
            </a:r>
            <a:endParaRPr kumimoji="1" lang="zh-CN" altLang="en-US" dirty="0"/>
          </a:p>
        </p:txBody>
      </p:sp>
      <p:sp>
        <p:nvSpPr>
          <p:cNvPr id="7" name="矩形 6"/>
          <p:cNvSpPr/>
          <p:nvPr/>
        </p:nvSpPr>
        <p:spPr>
          <a:xfrm>
            <a:off x="1531620" y="217170"/>
            <a:ext cx="2480310" cy="44577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kumimoji="1" lang="zh-CN" altLang="en-US"/>
          </a:p>
        </p:txBody>
      </p:sp>
      <p:sp>
        <p:nvSpPr>
          <p:cNvPr id="8" name="矩形 7"/>
          <p:cNvSpPr/>
          <p:nvPr/>
        </p:nvSpPr>
        <p:spPr>
          <a:xfrm>
            <a:off x="8174990" y="218440"/>
            <a:ext cx="1325880" cy="445770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kumimoji="1" lang="zh-CN" altLang="en-US" dirty="0"/>
              <a:t>直播规格</a:t>
            </a:r>
            <a:endParaRPr kumimoji="1" lang="zh-CN" altLang="en-US" dirty="0"/>
          </a:p>
        </p:txBody>
      </p:sp>
      <p:sp>
        <p:nvSpPr>
          <p:cNvPr id="9" name="矩形 8"/>
          <p:cNvSpPr/>
          <p:nvPr/>
        </p:nvSpPr>
        <p:spPr>
          <a:xfrm>
            <a:off x="9500870" y="218440"/>
            <a:ext cx="2480310" cy="44577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kumimoji="1" lang="zh-CN" altLang="en-US"/>
          </a:p>
        </p:txBody>
      </p:sp>
      <p:sp>
        <p:nvSpPr>
          <p:cNvPr id="10" name="矩形 9"/>
          <p:cNvSpPr/>
          <p:nvPr/>
        </p:nvSpPr>
        <p:spPr>
          <a:xfrm>
            <a:off x="4221480" y="218440"/>
            <a:ext cx="1325880" cy="44577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kumimoji="1" lang="zh-CN" altLang="en-US" dirty="0"/>
              <a:t>佣金</a:t>
            </a:r>
            <a:endParaRPr kumimoji="1" lang="zh-CN" altLang="en-US" dirty="0"/>
          </a:p>
        </p:txBody>
      </p:sp>
      <p:sp>
        <p:nvSpPr>
          <p:cNvPr id="11" name="矩形 10"/>
          <p:cNvSpPr/>
          <p:nvPr/>
        </p:nvSpPr>
        <p:spPr>
          <a:xfrm>
            <a:off x="5547360" y="218440"/>
            <a:ext cx="2480310" cy="44577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kumimoji="1" lang="zh-CN" altLang="en-US"/>
          </a:p>
        </p:txBody>
      </p:sp>
      <p:sp>
        <p:nvSpPr>
          <p:cNvPr id="15" name="矩形 14"/>
          <p:cNvSpPr/>
          <p:nvPr/>
        </p:nvSpPr>
        <p:spPr>
          <a:xfrm>
            <a:off x="4224020" y="837565"/>
            <a:ext cx="1325880" cy="44577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kumimoji="1" lang="zh-CN" altLang="en-US" dirty="0"/>
              <a:t>日常价格</a:t>
            </a:r>
            <a:endParaRPr kumimoji="1" lang="zh-CN" altLang="en-US" dirty="0"/>
          </a:p>
        </p:txBody>
      </p:sp>
      <p:sp>
        <p:nvSpPr>
          <p:cNvPr id="16" name="矩形 15"/>
          <p:cNvSpPr/>
          <p:nvPr/>
        </p:nvSpPr>
        <p:spPr>
          <a:xfrm>
            <a:off x="5547360" y="837565"/>
            <a:ext cx="2480310" cy="44577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kumimoji="1" lang="zh-CN" altLang="en-US"/>
          </a:p>
        </p:txBody>
      </p:sp>
      <p:sp>
        <p:nvSpPr>
          <p:cNvPr id="22" name="矩形 21"/>
          <p:cNvSpPr/>
          <p:nvPr/>
        </p:nvSpPr>
        <p:spPr>
          <a:xfrm>
            <a:off x="206375" y="837565"/>
            <a:ext cx="1325880" cy="44577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kumimoji="1" lang="zh-CN" altLang="en-US" dirty="0"/>
              <a:t>库存</a:t>
            </a:r>
            <a:endParaRPr kumimoji="1" lang="zh-CN" altLang="en-US" dirty="0"/>
          </a:p>
        </p:txBody>
      </p:sp>
      <p:sp>
        <p:nvSpPr>
          <p:cNvPr id="23" name="矩形 22"/>
          <p:cNvSpPr/>
          <p:nvPr/>
        </p:nvSpPr>
        <p:spPr>
          <a:xfrm>
            <a:off x="1532255" y="837565"/>
            <a:ext cx="2479675" cy="44577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kumimoji="1" lang="zh-CN" altLang="en-US"/>
          </a:p>
        </p:txBody>
      </p:sp>
      <p:sp>
        <p:nvSpPr>
          <p:cNvPr id="5" name="矩形 4"/>
          <p:cNvSpPr/>
          <p:nvPr/>
        </p:nvSpPr>
        <p:spPr>
          <a:xfrm>
            <a:off x="8168640" y="861060"/>
            <a:ext cx="1325880" cy="445770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kumimoji="1" lang="zh-CN" altLang="en-US" dirty="0"/>
              <a:t>直播价格</a:t>
            </a:r>
            <a:endParaRPr kumimoji="1" lang="zh-CN" altLang="en-US" dirty="0"/>
          </a:p>
        </p:txBody>
      </p:sp>
      <p:sp>
        <p:nvSpPr>
          <p:cNvPr id="12" name="矩形 11"/>
          <p:cNvSpPr/>
          <p:nvPr/>
        </p:nvSpPr>
        <p:spPr>
          <a:xfrm>
            <a:off x="9494520" y="861060"/>
            <a:ext cx="2480310" cy="44577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kumimoji="1" lang="zh-CN" altLang="en-US"/>
          </a:p>
        </p:txBody>
      </p:sp>
      <p:sp>
        <p:nvSpPr>
          <p:cNvPr id="24" name="文本框 23"/>
          <p:cNvSpPr txBox="1"/>
          <p:nvPr/>
        </p:nvSpPr>
        <p:spPr>
          <a:xfrm>
            <a:off x="217170" y="1447800"/>
            <a:ext cx="7811135" cy="427672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>
              <a:lnSpc>
                <a:spcPct val="150000"/>
              </a:lnSpc>
            </a:pPr>
            <a:r>
              <a:rPr lang="zh-CN" altLang="en-US" sz="4000" b="1" kern="700" dirty="0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卖点：</a:t>
            </a:r>
            <a:r>
              <a:rPr lang="zh-CN" altLang="en-US" b="1" kern="700" dirty="0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黑色卡其色；</a:t>
            </a:r>
            <a:r>
              <a:rPr lang="zh-CN" altLang="en-US" sz="1600" b="1" kern="700" dirty="0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表面采用防水黑科技。 防水系数可以达到5000mm,足以应对小到中雨。 这条裤子除了防晒外,面料还经过DWR处理,表面形成斥水层,可以防水! 在裤子上泼水,水就会在疏水层上形成小水珠,直接流下去,不用担心溅湿裤子,淋雨淋雪都不怕了。  防污,好清洗,好打理 出色的防水性, 不小心粘到饮料,纸巾轻轻擦拭就干净,再也不怕弄脏自己的裤子! 易清洗、不掉色、不褪色、不起球、不易皱,支持机洗,打理起来非常简单!</a:t>
            </a:r>
            <a:r>
              <a:rPr lang="zh-CN" altLang="en-US" sz="4000" b="1" kern="700" dirty="0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 </a:t>
            </a:r>
            <a:r>
              <a:rPr lang="zh-CN" altLang="en-US" sz="3600" b="1" kern="700" dirty="0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支持直播间测试！！！</a:t>
            </a:r>
            <a:endParaRPr lang="zh-CN" altLang="en-US" sz="4000" b="1" kern="700" dirty="0">
              <a:solidFill>
                <a:srgbClr val="FF0000"/>
              </a:solidFill>
              <a:latin typeface="楷体" panose="02010609060101010101" charset="-122"/>
              <a:ea typeface="楷体" panose="02010609060101010101" charset="-122"/>
              <a:cs typeface="楷体" panose="02010609060101010101" charset="-122"/>
            </a:endParaRPr>
          </a:p>
          <a:p>
            <a:pPr fontAlgn="base"/>
            <a:endParaRPr lang="zh-CN" altLang="en-US" sz="1600">
              <a:sym typeface="+mn-ea"/>
            </a:endParaRPr>
          </a:p>
          <a:p>
            <a:pPr fontAlgn="base"/>
            <a:endParaRPr lang="zh-CN" altLang="en-US" sz="4000" b="1" u="sng" kern="700" dirty="0"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楷体" panose="02010609060101010101" charset="-122"/>
              <a:ea typeface="楷体" panose="02010609060101010101" charset="-122"/>
              <a:cs typeface="楷体" panose="02010609060101010101" charset="-122"/>
              <a:sym typeface="+mn-ea"/>
            </a:endParaRPr>
          </a:p>
        </p:txBody>
      </p:sp>
      <p:sp>
        <p:nvSpPr>
          <p:cNvPr id="2" name="直角三角形 1"/>
          <p:cNvSpPr/>
          <p:nvPr/>
        </p:nvSpPr>
        <p:spPr>
          <a:xfrm rot="16200000">
            <a:off x="10233025" y="4958080"/>
            <a:ext cx="1902460" cy="1915795"/>
          </a:xfrm>
          <a:prstGeom prst="rtTriangl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3" name="文本框 2"/>
          <p:cNvSpPr txBox="1"/>
          <p:nvPr/>
        </p:nvSpPr>
        <p:spPr>
          <a:xfrm>
            <a:off x="1532255" y="249873"/>
            <a:ext cx="2479675" cy="460375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p>
            <a:pPr algn="ctr" fontAlgn="base"/>
            <a:r>
              <a:rPr kumimoji="0" altLang="zh-CN" sz="1200" b="0" i="0" kern="1200" cap="none" spc="0" normalizeH="0" baseline="0" noProof="1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lt"/>
                <a:ea typeface="+mn-ea"/>
                <a:cs typeface="+mn-cs"/>
              </a:rPr>
              <a:t>展赫新款黑科技三防裤男士春季休闲裤时尚舒适百搭【999】</a:t>
            </a:r>
            <a:endParaRPr kumimoji="0" altLang="zh-CN" sz="1200" b="0" i="0" kern="1200" cap="none" spc="0" normalizeH="0" baseline="0" noProof="1"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+mn-lt"/>
              <a:ea typeface="+mn-ea"/>
              <a:cs typeface="+mn-cs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5907405" y="255905"/>
            <a:ext cx="212026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/>
              <a:t>30%</a:t>
            </a:r>
            <a:r>
              <a:rPr lang="zh-CN" altLang="en-US"/>
              <a:t>（</a:t>
            </a:r>
            <a:r>
              <a:rPr lang="en-US" altLang="zh-CN"/>
              <a:t>23.97</a:t>
            </a:r>
            <a:r>
              <a:rPr lang="zh-CN" altLang="en-US"/>
              <a:t>￥）</a:t>
            </a:r>
            <a:endParaRPr lang="zh-CN" altLang="en-US"/>
          </a:p>
        </p:txBody>
      </p:sp>
      <p:sp>
        <p:nvSpPr>
          <p:cNvPr id="21" name="文本框 20"/>
          <p:cNvSpPr txBox="1"/>
          <p:nvPr/>
        </p:nvSpPr>
        <p:spPr>
          <a:xfrm>
            <a:off x="1532255" y="876300"/>
            <a:ext cx="269176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 fontAlgn="base"/>
            <a:r>
              <a:rPr lang="en-US">
                <a:sym typeface="+mn-ea"/>
              </a:rPr>
              <a:t>10000</a:t>
            </a:r>
            <a:endParaRPr lang="en-US">
              <a:sym typeface="+mn-ea"/>
            </a:endParaRPr>
          </a:p>
        </p:txBody>
      </p:sp>
      <p:sp>
        <p:nvSpPr>
          <p:cNvPr id="14" name="文本框 13"/>
          <p:cNvSpPr txBox="1"/>
          <p:nvPr/>
        </p:nvSpPr>
        <p:spPr>
          <a:xfrm>
            <a:off x="9464675" y="837565"/>
            <a:ext cx="2540000" cy="52197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indent="0" algn="ctr">
              <a:buNone/>
            </a:pPr>
            <a:r>
              <a:rPr lang="en-US" altLang="zh-CN" sz="2800" b="1">
                <a:solidFill>
                  <a:srgbClr val="FF0000"/>
                </a:solidFill>
              </a:rPr>
              <a:t>79.9</a:t>
            </a:r>
            <a:r>
              <a:rPr lang="zh-CN" altLang="en-US" sz="2800" b="1">
                <a:solidFill>
                  <a:srgbClr val="FF0000"/>
                </a:solidFill>
              </a:rPr>
              <a:t>￥</a:t>
            </a:r>
            <a:endParaRPr lang="zh-CN" altLang="en-US" sz="2800" b="1">
              <a:solidFill>
                <a:srgbClr val="FF0000"/>
              </a:solidFill>
            </a:endParaRPr>
          </a:p>
        </p:txBody>
      </p:sp>
      <p:sp>
        <p:nvSpPr>
          <p:cNvPr id="17" name="文本框 16"/>
          <p:cNvSpPr txBox="1"/>
          <p:nvPr/>
        </p:nvSpPr>
        <p:spPr>
          <a:xfrm>
            <a:off x="5549900" y="876300"/>
            <a:ext cx="2540000" cy="36830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algn="ctr"/>
            <a:r>
              <a:rPr lang="en-US" altLang="zh-CN"/>
              <a:t>189.9</a:t>
            </a:r>
            <a:r>
              <a:rPr lang="zh-CN" altLang="en-US"/>
              <a:t>￥</a:t>
            </a:r>
            <a:endParaRPr lang="zh-CN" altLang="en-US"/>
          </a:p>
        </p:txBody>
      </p:sp>
      <p:sp>
        <p:nvSpPr>
          <p:cNvPr id="19" name="文本框 18"/>
          <p:cNvSpPr txBox="1"/>
          <p:nvPr/>
        </p:nvSpPr>
        <p:spPr>
          <a:xfrm>
            <a:off x="9500870" y="287020"/>
            <a:ext cx="2540000" cy="33718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algn="ctr" fontAlgn="base"/>
            <a:r>
              <a:rPr lang="zh-CN" sz="1600"/>
              <a:t>拍一发一</a:t>
            </a:r>
            <a:endParaRPr lang="zh-CN" sz="1600"/>
          </a:p>
        </p:txBody>
      </p:sp>
      <p:sp>
        <p:nvSpPr>
          <p:cNvPr id="13" name="文本框 12"/>
          <p:cNvSpPr txBox="1"/>
          <p:nvPr/>
        </p:nvSpPr>
        <p:spPr>
          <a:xfrm>
            <a:off x="9812020" y="3411220"/>
            <a:ext cx="127317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图片区</a:t>
            </a:r>
            <a:endParaRPr lang="zh-CN" altLang="en-US"/>
          </a:p>
        </p:txBody>
      </p:sp>
      <p:sp>
        <p:nvSpPr>
          <p:cNvPr id="20" name="文本框 19"/>
          <p:cNvSpPr txBox="1"/>
          <p:nvPr/>
        </p:nvSpPr>
        <p:spPr>
          <a:xfrm>
            <a:off x="450850" y="5236210"/>
            <a:ext cx="4375785" cy="11988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发货时间：</a:t>
            </a:r>
            <a:r>
              <a:rPr lang="en-US" altLang="zh-CN"/>
              <a:t>48</a:t>
            </a:r>
            <a:r>
              <a:rPr lang="zh-CN" altLang="en-US"/>
              <a:t>小时</a:t>
            </a:r>
            <a:endParaRPr lang="zh-CN" altLang="en-US"/>
          </a:p>
          <a:p>
            <a:r>
              <a:rPr lang="zh-CN" altLang="en-US"/>
              <a:t>发货地：辽宁省鞍山市</a:t>
            </a:r>
            <a:endParaRPr lang="zh-CN" altLang="en-US"/>
          </a:p>
          <a:p>
            <a:r>
              <a:rPr lang="zh-CN" altLang="en-US"/>
              <a:t>快递名称：申通</a:t>
            </a:r>
            <a:r>
              <a:rPr lang="en-US" altLang="zh-CN"/>
              <a:t>,</a:t>
            </a:r>
            <a:r>
              <a:rPr lang="zh-CN" altLang="en-US">
                <a:sym typeface="+mn-ea"/>
              </a:rPr>
              <a:t>韵达</a:t>
            </a:r>
            <a:endParaRPr lang="zh-CN" altLang="en-US"/>
          </a:p>
          <a:p>
            <a:r>
              <a:rPr lang="zh-CN" altLang="en-US"/>
              <a:t>不发货地区：新疆、西藏等偏远地区</a:t>
            </a:r>
            <a:endParaRPr lang="zh-CN" altLang="en-US"/>
          </a:p>
        </p:txBody>
      </p:sp>
      <p:pic>
        <p:nvPicPr>
          <p:cNvPr id="25" name="图片 24" descr="微信图片_20230304153209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8609330" y="2154555"/>
            <a:ext cx="3030855" cy="3999865"/>
          </a:xfrm>
          <a:prstGeom prst="rect">
            <a:avLst/>
          </a:prstGeom>
        </p:spPr>
      </p:pic>
    </p:spTree>
  </p:cSld>
  <p:clrMapOvr>
    <a:masterClrMapping/>
  </p:clrMapOvr>
</p:sld>
</file>

<file path=ppt/tags/tag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2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3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4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4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5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187308"/>
</p:tagLst>
</file>

<file path=ppt/tags/tag5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187308"/>
</p:tagLst>
</file>

<file path=ppt/tags/tag5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5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6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1.xml><?xml version="1.0" encoding="utf-8"?>
<p:tagLst xmlns:p="http://schemas.openxmlformats.org/presentationml/2006/main">
  <p:tag name="KSO_WM_TEMPLATE_THUMBS_INDEX" val="1"/>
  <p:tag name="KSO_WM_TEMPLATE_SUBCATEGORY" val="0"/>
  <p:tag name="KSO_WM_TAG_VERSION" val="1.0"/>
  <p:tag name="KSO_WM_BEAUTIFY_FLAG" val="#wm#"/>
  <p:tag name="KSO_WM_TEMPLATE_CATEGORY" val="custom"/>
  <p:tag name="KSO_WM_TEMPLATE_INDEX" val="20187308"/>
</p:tagLst>
</file>

<file path=ppt/tags/tag62.xml><?xml version="1.0" encoding="utf-8"?>
<p:tagLst xmlns:p="http://schemas.openxmlformats.org/presentationml/2006/main">
  <p:tag name="KSO_WPP_MARK_KEY" val="69eb87cc-a4ea-44f2-bf08-65a85b6567a8"/>
  <p:tag name="COMMONDATA" val="eyJoZGlkIjoiMGVlYjI4MWJmMDEzZWViNDgwOTYzN2ZkMTg4NDNiODcifQ=="/>
</p:tagLst>
</file>

<file path=ppt/tags/tag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自定义 9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349</Words>
  <Application>WPS 演示</Application>
  <PresentationFormat>宽屏</PresentationFormat>
  <Paragraphs>35</Paragraphs>
  <Slides>1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8" baseType="lpstr">
      <vt:lpstr>Arial</vt:lpstr>
      <vt:lpstr>宋体</vt:lpstr>
      <vt:lpstr>Wingdings</vt:lpstr>
      <vt:lpstr>微软雅黑</vt:lpstr>
      <vt:lpstr>楷体</vt:lpstr>
      <vt:lpstr>Arial Unicode MS</vt:lpstr>
      <vt:lpstr>Office 主题​​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张利鹏</cp:lastModifiedBy>
  <cp:revision>62</cp:revision>
  <dcterms:created xsi:type="dcterms:W3CDTF">2019-06-19T02:08:00Z</dcterms:created>
  <dcterms:modified xsi:type="dcterms:W3CDTF">2023-03-15T10:35:33Z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2052-11.1.0.13703</vt:lpwstr>
  </property>
  <property fmtid="{D5CDD505-2E9C-101B-9397-08002B2CF9AE}" pid="3" name="ICV">
    <vt:lpwstr>F4DFD05818884EEF8FA25B591E807209</vt:lpwstr>
  </property>
</Properties>
</file>