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3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sla.yi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654" y="54"/>
      </p:cViewPr>
      <p:guideLst>
        <p:guide orient="horz" pos="2148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commentAuthors" Target="commentAuthors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62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7410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p>
            <a:pPr lvl="0"/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61.xml"/><Relationship Id="rId17" Type="http://schemas.openxmlformats.org/officeDocument/2006/relationships/tags" Target="../tags/tag60.xml"/><Relationship Id="rId16" Type="http://schemas.openxmlformats.org/officeDocument/2006/relationships/tags" Target="../tags/tag59.xml"/><Relationship Id="rId15" Type="http://schemas.openxmlformats.org/officeDocument/2006/relationships/tags" Target="../tags/tag58.xml"/><Relationship Id="rId14" Type="http://schemas.openxmlformats.org/officeDocument/2006/relationships/tags" Target="../tags/tag57.xml"/><Relationship Id="rId13" Type="http://schemas.openxmlformats.org/officeDocument/2006/relationships/tags" Target="../tags/tag56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48721" name="矩形 17"/>
          <p:cNvSpPr/>
          <p:nvPr/>
        </p:nvSpPr>
        <p:spPr>
          <a:xfrm>
            <a:off x="215900" y="1447800"/>
            <a:ext cx="7812405" cy="50787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kumimoji="1" lang="zh-CN" altLang="en-US" strike="noStrike" noProof="1" dirty="0">
              <a:latin typeface="微软雅黑" panose="020B050302020402020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05740" y="217170"/>
            <a:ext cx="1325880" cy="4457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kumimoji="1" lang="zh-CN" altLang="en-US" dirty="0"/>
              <a:t>产品名称</a:t>
            </a:r>
            <a:endParaRPr kumimoji="1"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531620" y="217170"/>
            <a:ext cx="2480310" cy="445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8174990" y="218440"/>
            <a:ext cx="1325880" cy="44577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kumimoji="1" lang="zh-CN" altLang="en-US" dirty="0"/>
              <a:t>直播规格</a:t>
            </a:r>
            <a:endParaRPr kumimoji="1"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9500870" y="218440"/>
            <a:ext cx="2480310" cy="445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4221480" y="218440"/>
            <a:ext cx="1325880" cy="4457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kumimoji="1" lang="zh-CN" altLang="en-US" dirty="0"/>
              <a:t>佣金</a:t>
            </a:r>
            <a:endParaRPr kumimoji="1"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5547360" y="218440"/>
            <a:ext cx="2480310" cy="445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4224020" y="837565"/>
            <a:ext cx="1325880" cy="4457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kumimoji="1" lang="zh-CN" altLang="en-US" dirty="0"/>
              <a:t>日常价格</a:t>
            </a:r>
            <a:endParaRPr kumimoji="1"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5547360" y="837565"/>
            <a:ext cx="2480310" cy="445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206375" y="837565"/>
            <a:ext cx="1325880" cy="4457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kumimoji="1" lang="zh-CN" altLang="en-US" dirty="0"/>
              <a:t>库存</a:t>
            </a:r>
            <a:endParaRPr kumimoji="1"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1532255" y="837565"/>
            <a:ext cx="2479675" cy="445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8168640" y="861060"/>
            <a:ext cx="1325880" cy="44577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kumimoji="1" lang="zh-CN" altLang="en-US" dirty="0"/>
              <a:t>直播价格</a:t>
            </a:r>
            <a:endParaRPr kumimoji="1"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9494520" y="861060"/>
            <a:ext cx="2480310" cy="445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217170" y="1447800"/>
            <a:ext cx="7811135" cy="42767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4000" b="1" kern="7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卖点：</a:t>
            </a:r>
            <a:r>
              <a:rPr lang="zh-CN" altLang="en-US" b="1" kern="7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黑色卡其色；</a:t>
            </a:r>
            <a:r>
              <a:rPr lang="zh-CN" altLang="en-US" sz="1600" b="1" kern="7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表面采用防水黑科技。 防水系数可以达到5000mm,足以应对小到中雨。 这条裤子除了防晒外,面料还经过DWR处理,表面形成斥水层,可以防水! 在裤子上泼水,水就会在疏水层上形成小水珠,直接流下去,不用担心溅湿裤子,淋雨淋雪都不怕了。  防污,好清洗,好打理 出色的防水性, 不小心粘到饮料,纸巾轻轻擦拭就干净,再也不怕弄脏自己的裤子! 易清洗、不掉色、不褪色、不起球、不易皱,支持机洗,打理起来非常简单!</a:t>
            </a:r>
            <a:r>
              <a:rPr lang="zh-CN" altLang="en-US" sz="4000" b="1" kern="7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 </a:t>
            </a:r>
            <a:r>
              <a:rPr lang="zh-CN" altLang="en-US" sz="3600" b="1" kern="700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支持直播间测试！！！</a:t>
            </a:r>
            <a:endParaRPr lang="zh-CN" altLang="en-US" sz="4000" b="1" kern="700" dirty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fontAlgn="base"/>
            <a:endParaRPr lang="zh-CN" altLang="en-US" sz="1600">
              <a:sym typeface="+mn-ea"/>
            </a:endParaRPr>
          </a:p>
          <a:p>
            <a:pPr fontAlgn="base"/>
            <a:endParaRPr lang="zh-CN" altLang="en-US" sz="4000" b="1" u="sng" kern="700" dirty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sp>
        <p:nvSpPr>
          <p:cNvPr id="2" name="直角三角形 1"/>
          <p:cNvSpPr/>
          <p:nvPr/>
        </p:nvSpPr>
        <p:spPr>
          <a:xfrm rot="16200000">
            <a:off x="10233025" y="4958080"/>
            <a:ext cx="1902460" cy="1915795"/>
          </a:xfrm>
          <a:prstGeom prst="rt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532255" y="249873"/>
            <a:ext cx="2479675" cy="4603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p>
            <a:pPr algn="ctr" fontAlgn="base"/>
            <a:r>
              <a:rPr kumimoji="0" altLang="zh-CN" sz="1200" b="0" i="0" kern="1200" cap="none" spc="0" normalizeH="0" baseline="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展赫新款黑科技三防裤男</a:t>
            </a:r>
            <a:r>
              <a:rPr kumimoji="0" lang="zh-CN" altLang="zh-CN" sz="1200" b="0" i="0" kern="1200" cap="none" spc="0" normalizeH="0" baseline="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女同款</a:t>
            </a:r>
            <a:r>
              <a:rPr kumimoji="0" altLang="zh-CN" sz="1200" b="0" i="0" kern="1200" cap="none" spc="0" normalizeH="0" baseline="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春季休闲裤时尚舒适百搭【999】</a:t>
            </a:r>
            <a:endParaRPr kumimoji="0" altLang="zh-CN" sz="1200" b="0" i="0" kern="1200" cap="none" spc="0" normalizeH="0" baseline="0" noProof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907405" y="255905"/>
            <a:ext cx="21202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/>
              <a:t>35%</a:t>
            </a:r>
            <a:r>
              <a:rPr lang="zh-CN" altLang="en-US"/>
              <a:t>（</a:t>
            </a:r>
            <a:r>
              <a:rPr lang="en-US" altLang="zh-CN"/>
              <a:t>27.965</a:t>
            </a:r>
            <a:r>
              <a:rPr lang="zh-CN" altLang="en-US"/>
              <a:t>￥）</a:t>
            </a:r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1532255" y="876300"/>
            <a:ext cx="26917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base"/>
            <a:r>
              <a:rPr lang="en-US">
                <a:sym typeface="+mn-ea"/>
              </a:rPr>
              <a:t>10000</a:t>
            </a:r>
            <a:endParaRPr lang="en-US"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9464675" y="837565"/>
            <a:ext cx="25400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algn="ctr">
              <a:buNone/>
            </a:pPr>
            <a:r>
              <a:rPr lang="en-US" altLang="zh-CN" sz="2800" b="1">
                <a:solidFill>
                  <a:srgbClr val="FF0000"/>
                </a:solidFill>
              </a:rPr>
              <a:t>79.9</a:t>
            </a:r>
            <a:r>
              <a:rPr lang="zh-CN" altLang="en-US" sz="2800" b="1">
                <a:solidFill>
                  <a:srgbClr val="FF0000"/>
                </a:solidFill>
              </a:rPr>
              <a:t>￥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549900" y="876300"/>
            <a:ext cx="2540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altLang="zh-CN"/>
              <a:t>189.9</a:t>
            </a:r>
            <a:r>
              <a:rPr lang="zh-CN" altLang="en-US"/>
              <a:t>￥</a:t>
            </a:r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9500870" y="287020"/>
            <a:ext cx="2540000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 fontAlgn="base"/>
            <a:r>
              <a:rPr lang="zh-CN" sz="1600"/>
              <a:t>拍一发一</a:t>
            </a:r>
            <a:endParaRPr lang="zh-CN" sz="1600"/>
          </a:p>
        </p:txBody>
      </p:sp>
      <p:sp>
        <p:nvSpPr>
          <p:cNvPr id="13" name="文本框 12"/>
          <p:cNvSpPr txBox="1"/>
          <p:nvPr/>
        </p:nvSpPr>
        <p:spPr>
          <a:xfrm>
            <a:off x="9812020" y="3411220"/>
            <a:ext cx="12731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图片区</a:t>
            </a:r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450850" y="5236210"/>
            <a:ext cx="437578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发货时间：</a:t>
            </a:r>
            <a:r>
              <a:rPr lang="en-US" altLang="zh-CN"/>
              <a:t>48</a:t>
            </a:r>
            <a:r>
              <a:rPr lang="zh-CN" altLang="en-US"/>
              <a:t>小时</a:t>
            </a:r>
            <a:endParaRPr lang="zh-CN" altLang="en-US"/>
          </a:p>
          <a:p>
            <a:r>
              <a:rPr lang="zh-CN" altLang="en-US"/>
              <a:t>发货地：辽宁省鞍山市</a:t>
            </a:r>
            <a:endParaRPr lang="zh-CN" altLang="en-US"/>
          </a:p>
          <a:p>
            <a:r>
              <a:rPr lang="zh-CN" altLang="en-US"/>
              <a:t>快递名称：申通</a:t>
            </a:r>
            <a:r>
              <a:rPr lang="en-US" altLang="zh-CN"/>
              <a:t>,</a:t>
            </a:r>
            <a:r>
              <a:rPr lang="zh-CN" altLang="en-US">
                <a:sym typeface="+mn-ea"/>
              </a:rPr>
              <a:t>韵达</a:t>
            </a:r>
            <a:endParaRPr lang="zh-CN" altLang="en-US"/>
          </a:p>
          <a:p>
            <a:r>
              <a:rPr lang="zh-CN" altLang="en-US"/>
              <a:t>不发货地区：新疆、西藏等偏远地区</a:t>
            </a:r>
            <a:endParaRPr lang="zh-CN" altLang="en-US"/>
          </a:p>
        </p:txBody>
      </p:sp>
      <p:pic>
        <p:nvPicPr>
          <p:cNvPr id="25" name="图片 24" descr="微信图片_2023030415320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609330" y="2154555"/>
            <a:ext cx="3030855" cy="399986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PP_MARK_KEY" val="69eb87cc-a4ea-44f2-bf08-65a85b6567a8"/>
  <p:tag name="COMMONDATA" val="eyJoZGlkIjoiMGVlYjI4MWJmMDEzZWViNDgwOTYzN2ZkMTg4NDNiODc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352</Words>
  <Application>WPS 演示</Application>
  <PresentationFormat>宽屏</PresentationFormat>
  <Paragraphs>35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微软雅黑</vt:lpstr>
      <vt:lpstr>楷体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龙胆</cp:lastModifiedBy>
  <cp:revision>65</cp:revision>
  <dcterms:created xsi:type="dcterms:W3CDTF">2019-06-19T02:08:00Z</dcterms:created>
  <dcterms:modified xsi:type="dcterms:W3CDTF">2023-03-18T12:06:36Z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F4DFD05818884EEF8FA25B591E807209</vt:lpwstr>
  </property>
</Properties>
</file>