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la.yin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54" y="54"/>
      </p:cViewPr>
      <p:guideLst>
        <p:guide orient="horz" pos="214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tags" Target="../tags/tag56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721" name="矩形 17"/>
          <p:cNvSpPr/>
          <p:nvPr/>
        </p:nvSpPr>
        <p:spPr>
          <a:xfrm>
            <a:off x="215900" y="1447800"/>
            <a:ext cx="7812405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 dirty="0">
              <a:latin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174990" y="21844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直播规格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0087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21480" y="21844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36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4020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547360" y="837565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375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532255" y="83756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17170" y="1447800"/>
            <a:ext cx="7811135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卖点：</a:t>
            </a:r>
            <a:r>
              <a:rPr lang="zh-CN" altLang="en-US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黑色卡其色；</a:t>
            </a:r>
            <a:r>
              <a:rPr lang="zh-CN" altLang="en-US" sz="16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表面采用防水黑科技。 防水系数可以达到5000mm,足以应对小到中雨。 这条裤子除了防晒外,面料还经过DWR处理,表面形成斥水层,可以防水! 在裤子上泼水,水就会在疏水层上形成小水珠,直接流下去,不用担心溅湿裤子,淋雨淋雪都不怕了。  防污,好清洗,好打理 出色的防水性, 不小心粘到饮料,纸巾轻轻擦拭就干净,再也不怕弄脏自己的裤子! 易清洗、不掉色、不褪色、不起球、不易皱,支持机洗,打理起来非常简单!</a:t>
            </a: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 </a:t>
            </a:r>
            <a:r>
              <a:rPr lang="zh-CN" altLang="en-US" sz="36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支持直播间测试！！！</a:t>
            </a:r>
            <a:endParaRPr lang="zh-CN" altLang="en-US" sz="4000" b="1" kern="700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base"/>
            <a:endParaRPr lang="zh-CN" altLang="en-US" sz="1600">
              <a:sym typeface="+mn-ea"/>
            </a:endParaRPr>
          </a:p>
          <a:p>
            <a:pPr fontAlgn="base"/>
            <a:endParaRPr lang="zh-CN" altLang="en-US" sz="4000" b="1" u="sng" kern="7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直角三角形 1"/>
          <p:cNvSpPr/>
          <p:nvPr/>
        </p:nvSpPr>
        <p:spPr>
          <a:xfrm rot="16200000">
            <a:off x="10233025" y="4958080"/>
            <a:ext cx="1902460" cy="1915795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32255" y="249873"/>
            <a:ext cx="2479675" cy="4603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fontAlgn="base"/>
            <a:r>
              <a:rPr kumimoji="0" altLang="zh-CN" sz="1200" b="0" i="0" kern="1200" cap="none" spc="0" normalizeH="0" baseline="0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展赫新款黑科技三防裤男</a:t>
            </a:r>
            <a:r>
              <a:rPr kumimoji="0" lang="zh-CN" altLang="zh-CN" sz="1200" b="0" i="0" kern="1200" cap="none" spc="0" normalizeH="0" baseline="0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女同款</a:t>
            </a:r>
            <a:r>
              <a:rPr kumimoji="0" altLang="zh-CN" sz="1200" b="0" i="0" kern="1200" cap="none" spc="0" normalizeH="0" baseline="0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春季休闲裤时尚舒适百搭【999】</a:t>
            </a:r>
            <a:endParaRPr kumimoji="0" altLang="zh-CN" sz="1200" b="0" i="0" kern="1200" cap="none" spc="0" normalizeH="0" baseline="0" noProof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07405" y="255905"/>
            <a:ext cx="2120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35%</a:t>
            </a:r>
            <a:r>
              <a:rPr lang="zh-CN" altLang="en-US"/>
              <a:t>（</a:t>
            </a:r>
            <a:r>
              <a:rPr lang="en-US" altLang="zh-CN"/>
              <a:t>27.965</a:t>
            </a:r>
            <a:r>
              <a:rPr lang="zh-CN" altLang="en-US"/>
              <a:t>￥）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532255" y="876300"/>
            <a:ext cx="2691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/>
            <a:r>
              <a:rPr lang="en-US">
                <a:sym typeface="+mn-ea"/>
              </a:rPr>
              <a:t>10000</a:t>
            </a:r>
            <a:endParaRPr 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4675" y="8375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79.9</a:t>
            </a:r>
            <a:r>
              <a:rPr lang="zh-CN" altLang="en-US" sz="2800" b="1">
                <a:solidFill>
                  <a:srgbClr val="FF0000"/>
                </a:solidFill>
              </a:rPr>
              <a:t>￥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49900" y="8763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/>
              <a:t>189.9</a:t>
            </a:r>
            <a:r>
              <a:rPr lang="zh-CN" altLang="en-US"/>
              <a:t>￥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9500870" y="287020"/>
            <a:ext cx="2540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base"/>
            <a:r>
              <a:rPr lang="zh-CN" sz="1600"/>
              <a:t>拍一发一</a:t>
            </a:r>
            <a:endParaRPr lang="zh-CN" sz="1600"/>
          </a:p>
        </p:txBody>
      </p:sp>
      <p:sp>
        <p:nvSpPr>
          <p:cNvPr id="13" name="文本框 12"/>
          <p:cNvSpPr txBox="1"/>
          <p:nvPr/>
        </p:nvSpPr>
        <p:spPr>
          <a:xfrm>
            <a:off x="9812020" y="3411220"/>
            <a:ext cx="1273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图片区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50850" y="5236210"/>
            <a:ext cx="43757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发货时间：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r>
              <a:rPr lang="zh-CN" altLang="en-US"/>
              <a:t>发货地：辽宁省鞍山市</a:t>
            </a:r>
            <a:endParaRPr lang="zh-CN" altLang="en-US"/>
          </a:p>
          <a:p>
            <a:r>
              <a:rPr lang="zh-CN" altLang="en-US"/>
              <a:t>快递名称：申通</a:t>
            </a:r>
            <a:r>
              <a:rPr lang="en-US" altLang="zh-CN"/>
              <a:t>,</a:t>
            </a:r>
            <a:r>
              <a:rPr lang="zh-CN" altLang="en-US">
                <a:sym typeface="+mn-ea"/>
              </a:rPr>
              <a:t>韵达</a:t>
            </a:r>
            <a:endParaRPr lang="zh-CN" altLang="en-US"/>
          </a:p>
          <a:p>
            <a:r>
              <a:rPr lang="zh-CN" altLang="en-US"/>
              <a:t>不发货地区：新疆、西藏等偏远地区</a:t>
            </a:r>
            <a:endParaRPr lang="zh-CN" altLang="en-US"/>
          </a:p>
        </p:txBody>
      </p:sp>
      <p:pic>
        <p:nvPicPr>
          <p:cNvPr id="25" name="图片 24" descr="微信图片_202303041532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09330" y="2154555"/>
            <a:ext cx="3030855" cy="39998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PP_MARK_KEY" val="69eb87cc-a4ea-44f2-bf08-65a85b6567a8"/>
  <p:tag name="COMMONDATA" val="eyJoZGlkIjoiMGVlYjI4MWJmMDEzZWViNDgwOTYzN2ZkMTg4NDNi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WPS 演示</Application>
  <PresentationFormat>宽屏</PresentationFormat>
  <Paragraphs>35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楷体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龙胆</cp:lastModifiedBy>
  <cp:revision>65</cp:revision>
  <dcterms:created xsi:type="dcterms:W3CDTF">2019-06-19T02:08:00Z</dcterms:created>
  <dcterms:modified xsi:type="dcterms:W3CDTF">2023-03-18T12:06:36Z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F4DFD05818884EEF8FA25B591E807209</vt:lpwstr>
  </property>
</Properties>
</file>