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8"/>
  </p:handoutMasterIdLst>
  <p:sldIdLst>
    <p:sldId id="259" r:id="rId3"/>
    <p:sldId id="260" r:id="rId5"/>
    <p:sldId id="262" r:id="rId6"/>
    <p:sldId id="263" r:id="rId7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la.yin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66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078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团长服务费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507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endParaRPr lang="zh-CN" altLang="en-US" sz="40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蒜香红油脱骨鸡爪相对于经典酸辣口味，加了很多独特元素，蒜味十足，红油香口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让人吃起来就停不下来，不用吐骨头更是深受广大人民的喜爱，并且汤汁可以留下拌黄瓜，拌凉菜，非常的好吃。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现做现发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（配料干净！无添加、无防腐剂）</a:t>
            </a:r>
            <a:endParaRPr lang="zh-CN" altLang="en-US" sz="24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base"/>
            <a:endParaRPr lang="zh-CN" altLang="en-US" sz="1600">
              <a:sym typeface="+mn-ea"/>
            </a:endParaRPr>
          </a:p>
          <a:p>
            <a:pPr algn="l" fontAlgn="base"/>
            <a:endParaRPr lang="zh-CN" altLang="en-US" sz="4000" b="1" u="sng" kern="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2415" y="255905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b="1" dirty="0" smtClean="0">
                <a:latin typeface="微软雅黑" panose="020B0503020204020204" charset="-122"/>
                <a:sym typeface="+mn-ea"/>
              </a:rPr>
              <a:t>蒜香红油脱骨鸡爪</a:t>
            </a:r>
            <a:endParaRPr kumimoji="0" lang="en-US" alt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7405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25%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532255" y="876300"/>
            <a:ext cx="269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sym typeface="+mn-ea"/>
              </a:rPr>
              <a:t>25/</a:t>
            </a:r>
            <a:r>
              <a:rPr lang="zh-CN" altLang="en-US">
                <a:sym typeface="+mn-ea"/>
              </a:rPr>
              <a:t>袋</a:t>
            </a:r>
            <a:r>
              <a:rPr lang="en-US" altLang="zh-CN">
                <a:sym typeface="+mn-ea"/>
              </a:rPr>
              <a:t>	</a:t>
            </a:r>
            <a:endParaRPr lang="en-US" altLang="zh-CN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4675" y="8375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59.9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00870" y="28702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1600"/>
              <a:t>250g/</a:t>
            </a:r>
            <a:r>
              <a:rPr lang="zh-CN" altLang="en-US" sz="1600"/>
              <a:t>袋</a:t>
            </a:r>
            <a:r>
              <a:rPr lang="en-US" altLang="zh-CN" sz="1600"/>
              <a:t>*4</a:t>
            </a:r>
            <a:r>
              <a:rPr lang="zh-CN" altLang="en-US" sz="1600"/>
              <a:t>袋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8644255" y="2839720"/>
            <a:ext cx="3329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图片区（选有美感的产品图）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0850" y="5236210"/>
            <a:ext cx="57200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发货时间：</a:t>
            </a:r>
            <a:r>
              <a:rPr lang="en-US" altLang="zh-CN"/>
              <a:t>48</a:t>
            </a:r>
            <a:r>
              <a:rPr lang="zh-CN" altLang="en-US"/>
              <a:t>小时</a:t>
            </a:r>
            <a:r>
              <a:rPr lang="zh-CN" altLang="en-US"/>
              <a:t>发货</a:t>
            </a:r>
            <a:endParaRPr lang="zh-CN" altLang="en-US"/>
          </a:p>
          <a:p>
            <a:r>
              <a:rPr lang="zh-CN" altLang="en-US"/>
              <a:t>发货地：</a:t>
            </a:r>
            <a:r>
              <a:rPr lang="zh-CN" altLang="en-US"/>
              <a:t>沈阳</a:t>
            </a:r>
            <a:endParaRPr lang="zh-CN" altLang="en-US"/>
          </a:p>
          <a:p>
            <a:r>
              <a:rPr lang="zh-CN" altLang="en-US"/>
              <a:t>快递名称：</a:t>
            </a:r>
            <a:r>
              <a:rPr lang="zh-CN" altLang="en-US"/>
              <a:t>中通</a:t>
            </a:r>
            <a:endParaRPr lang="zh-CN" altLang="en-US"/>
          </a:p>
          <a:p>
            <a:r>
              <a:rPr lang="zh-CN" altLang="en-US"/>
              <a:t>不发货地区：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新疆、西藏，青海，海南及部分疫情地区。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279765" y="5651500"/>
            <a:ext cx="2950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线下实际零售价：</a:t>
            </a:r>
            <a:r>
              <a:rPr lang="en-US" altLang="zh-CN">
                <a:solidFill>
                  <a:srgbClr val="FF0000"/>
                </a:solidFill>
              </a:rPr>
              <a:t>50/2</a:t>
            </a:r>
            <a:r>
              <a:rPr lang="zh-CN" altLang="en-US">
                <a:solidFill>
                  <a:srgbClr val="FF0000"/>
                </a:solidFill>
              </a:rPr>
              <a:t>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644255" y="2045335"/>
            <a:ext cx="2927350" cy="292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078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团长服务费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507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endParaRPr lang="zh-CN" altLang="en-US" sz="40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居家推荐麻辣翅尖,麻爽开胃，麻辣鲜香,绝对让你过足麻辣瘾，下酒好伴侣，好吃到嗦手指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~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现做现发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（配料</a:t>
            </a:r>
            <a:r>
              <a:rPr lang="zh-CN" altLang="en-US" sz="24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干净！无添加、无防腐剂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24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base"/>
            <a:endParaRPr lang="zh-CN" altLang="en-US" sz="1600">
              <a:sym typeface="+mn-ea"/>
            </a:endParaRPr>
          </a:p>
          <a:p>
            <a:pPr algn="l" fontAlgn="base"/>
            <a:endParaRPr lang="zh-CN" altLang="en-US" sz="4000" b="1" u="sng" kern="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2415" y="255905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宸公子麻辣鸡翅尖</a:t>
            </a:r>
            <a:endParaRPr kumimoji="0" lang="en-US" alt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7405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40%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532255" y="876300"/>
            <a:ext cx="269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sym typeface="+mn-ea"/>
              </a:rPr>
              <a:t>49.9/3</a:t>
            </a:r>
            <a:r>
              <a:rPr lang="zh-CN" altLang="en-US">
                <a:sym typeface="+mn-ea"/>
              </a:rPr>
              <a:t>袋</a:t>
            </a:r>
            <a:r>
              <a:rPr lang="en-US" altLang="zh-CN">
                <a:sym typeface="+mn-ea"/>
              </a:rPr>
              <a:t>	</a:t>
            </a:r>
            <a:endParaRPr lang="en-US" altLang="zh-CN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4675" y="8375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19.9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00870" y="28702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1600"/>
              <a:t>150g/</a:t>
            </a:r>
            <a:r>
              <a:rPr lang="zh-CN" altLang="en-US" sz="1600"/>
              <a:t>袋</a:t>
            </a:r>
            <a:r>
              <a:rPr lang="en-US" altLang="zh-CN" sz="1600"/>
              <a:t>*3</a:t>
            </a:r>
            <a:r>
              <a:rPr lang="zh-CN" altLang="en-US" sz="1600"/>
              <a:t>袋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8644255" y="2839720"/>
            <a:ext cx="3329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图片区（选有美感的产品图）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0850" y="5236210"/>
            <a:ext cx="57200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发货时间：</a:t>
            </a:r>
            <a:r>
              <a:rPr lang="en-US" altLang="zh-CN"/>
              <a:t>48</a:t>
            </a:r>
            <a:r>
              <a:rPr lang="zh-CN" altLang="en-US"/>
              <a:t>小时</a:t>
            </a:r>
            <a:r>
              <a:rPr lang="zh-CN" altLang="en-US"/>
              <a:t>发货</a:t>
            </a:r>
            <a:endParaRPr lang="zh-CN" altLang="en-US"/>
          </a:p>
          <a:p>
            <a:r>
              <a:rPr lang="zh-CN" altLang="en-US"/>
              <a:t>发货地：</a:t>
            </a:r>
            <a:r>
              <a:rPr lang="zh-CN" altLang="en-US"/>
              <a:t>沈阳</a:t>
            </a:r>
            <a:endParaRPr lang="zh-CN" altLang="en-US"/>
          </a:p>
          <a:p>
            <a:r>
              <a:rPr lang="zh-CN" altLang="en-US"/>
              <a:t>快递名称：</a:t>
            </a:r>
            <a:r>
              <a:rPr lang="zh-CN" altLang="en-US"/>
              <a:t>中通</a:t>
            </a:r>
            <a:endParaRPr lang="zh-CN" altLang="en-US"/>
          </a:p>
          <a:p>
            <a:r>
              <a:rPr lang="zh-CN" altLang="en-US"/>
              <a:t>不发货地区：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新疆、西藏，青海，海南及部分疫情地区。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279765" y="5651500"/>
            <a:ext cx="2950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线下实际零售价：</a:t>
            </a:r>
            <a:r>
              <a:rPr lang="en-US" altLang="zh-CN">
                <a:solidFill>
                  <a:srgbClr val="FF0000"/>
                </a:solidFill>
              </a:rPr>
              <a:t>49.9</a:t>
            </a:r>
            <a:r>
              <a:rPr lang="en-US" altLang="zh-CN">
                <a:solidFill>
                  <a:srgbClr val="FF0000"/>
                </a:solidFill>
              </a:rPr>
              <a:t>/3</a:t>
            </a:r>
            <a:r>
              <a:rPr lang="zh-CN" altLang="en-US">
                <a:solidFill>
                  <a:srgbClr val="FF0000"/>
                </a:solidFill>
              </a:rPr>
              <a:t>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72805" y="1644650"/>
            <a:ext cx="3139440" cy="3139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078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团长服务费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507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endParaRPr lang="zh-CN" altLang="en-US" sz="40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酸辣无骨凤爪口味酸甜可口，无骨吃起来更方便，更入味让人吃起来就停不下来，不用吐骨头更是深受广大人民的喜爱，并且汤汁可以留下拌黄瓜，拌凉菜，非常的好吃，所以一度让它成为火爆全网的网红食品。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现做现发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</a:t>
            </a:r>
            <a:r>
              <a:rPr lang="zh-CN" altLang="en-US" sz="2400" b="1" dirty="0"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固体含量</a:t>
            </a:r>
            <a:r>
              <a:rPr lang="en-US" altLang="zh-CN" sz="2400" b="1" dirty="0"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70%</a:t>
            </a:r>
            <a:r>
              <a:rPr lang="zh-CN" altLang="en-US" sz="2400" b="1" dirty="0"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以上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（配料干净！无添加、无防腐剂）</a:t>
            </a:r>
            <a:endParaRPr lang="zh-CN" altLang="en-US" sz="24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base"/>
            <a:endParaRPr lang="zh-CN" altLang="en-US" sz="1600">
              <a:sym typeface="+mn-ea"/>
            </a:endParaRPr>
          </a:p>
          <a:p>
            <a:pPr algn="l" fontAlgn="base"/>
            <a:endParaRPr lang="zh-CN" altLang="en-US" sz="4000" b="1" u="sng" kern="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2415" y="255905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b="1">
                <a:sym typeface="+mn-ea"/>
              </a:rPr>
              <a:t>紫袋酸辣无骨</a:t>
            </a:r>
            <a:r>
              <a:rPr lang="zh-CN" b="1">
                <a:sym typeface="+mn-ea"/>
              </a:rPr>
              <a:t>鸡爪</a:t>
            </a:r>
            <a:endParaRPr kumimoji="0" lang="en-US" alt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7405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20%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532255" y="876300"/>
            <a:ext cx="269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sym typeface="+mn-ea"/>
              </a:rPr>
              <a:t>35/</a:t>
            </a:r>
            <a:r>
              <a:rPr lang="zh-CN" altLang="en-US">
                <a:sym typeface="+mn-ea"/>
              </a:rPr>
              <a:t>袋</a:t>
            </a:r>
            <a:r>
              <a:rPr lang="en-US" altLang="zh-CN">
                <a:sym typeface="+mn-ea"/>
              </a:rPr>
              <a:t>	</a:t>
            </a:r>
            <a:endParaRPr lang="en-US" altLang="zh-CN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4675" y="8375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69.9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00870" y="28702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1600"/>
              <a:t>300g/</a:t>
            </a:r>
            <a:r>
              <a:rPr lang="zh-CN" altLang="en-US" sz="1600"/>
              <a:t>袋</a:t>
            </a:r>
            <a:r>
              <a:rPr lang="en-US" altLang="zh-CN" sz="1600"/>
              <a:t>*3</a:t>
            </a:r>
            <a:r>
              <a:rPr lang="zh-CN" altLang="en-US" sz="1600"/>
              <a:t>袋</a:t>
            </a:r>
            <a:endParaRPr lang="zh-CN" alt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450850" y="5236210"/>
            <a:ext cx="57200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发货时间：</a:t>
            </a:r>
            <a:r>
              <a:rPr lang="en-US" altLang="zh-CN"/>
              <a:t>48</a:t>
            </a:r>
            <a:r>
              <a:rPr lang="zh-CN" altLang="en-US"/>
              <a:t>小时</a:t>
            </a:r>
            <a:r>
              <a:rPr lang="zh-CN" altLang="en-US"/>
              <a:t>发货</a:t>
            </a:r>
            <a:endParaRPr lang="zh-CN" altLang="en-US"/>
          </a:p>
          <a:p>
            <a:r>
              <a:rPr lang="zh-CN" altLang="en-US"/>
              <a:t>发货地：</a:t>
            </a:r>
            <a:r>
              <a:rPr lang="zh-CN" altLang="en-US"/>
              <a:t>沈阳</a:t>
            </a:r>
            <a:endParaRPr lang="zh-CN" altLang="en-US"/>
          </a:p>
          <a:p>
            <a:r>
              <a:rPr lang="zh-CN" altLang="en-US"/>
              <a:t>快递名称：</a:t>
            </a:r>
            <a:r>
              <a:rPr lang="zh-CN" altLang="en-US"/>
              <a:t>中通</a:t>
            </a:r>
            <a:endParaRPr lang="zh-CN" altLang="en-US"/>
          </a:p>
          <a:p>
            <a:r>
              <a:rPr lang="zh-CN" altLang="en-US"/>
              <a:t>不发货地区：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新疆、西藏，青海，海南及部分疫情地区。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279765" y="5651500"/>
            <a:ext cx="2950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线下实际零售价：</a:t>
            </a:r>
            <a:r>
              <a:rPr lang="en-US" altLang="zh-CN">
                <a:solidFill>
                  <a:srgbClr val="FF0000"/>
                </a:solidFill>
              </a:rPr>
              <a:t>35</a:t>
            </a:r>
            <a:r>
              <a:rPr lang="en-US" altLang="zh-CN">
                <a:solidFill>
                  <a:srgbClr val="FF0000"/>
                </a:solidFill>
              </a:rPr>
              <a:t>/1</a:t>
            </a:r>
            <a:r>
              <a:rPr lang="zh-CN" altLang="en-US">
                <a:solidFill>
                  <a:srgbClr val="FF0000"/>
                </a:solidFill>
              </a:rPr>
              <a:t>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17" name="图片 16" descr="鸡爪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46515" y="1684655"/>
            <a:ext cx="2343785" cy="3122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721" name="矩形 17"/>
          <p:cNvSpPr/>
          <p:nvPr/>
        </p:nvSpPr>
        <p:spPr>
          <a:xfrm>
            <a:off x="215900" y="1447800"/>
            <a:ext cx="7812405" cy="5078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kumimoji="1" lang="zh-CN" altLang="en-US" strike="noStrike" noProof="1" dirty="0">
              <a:latin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740" y="21717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产品名称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1620" y="21717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74990" y="21844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直播规格</a:t>
            </a:r>
            <a:endParaRPr kumimoji="1"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50087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21480" y="218440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佣金</a:t>
            </a:r>
            <a:endParaRPr kumimoji="1"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47360" y="21844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224020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团长服务费</a:t>
            </a:r>
            <a:endParaRPr kumimoji="1"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547360" y="837565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06375" y="837565"/>
            <a:ext cx="1325880" cy="4457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日常价格</a:t>
            </a:r>
            <a:endParaRPr kumimoji="1"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32255" y="837565"/>
            <a:ext cx="2479675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168640" y="861060"/>
            <a:ext cx="1325880" cy="44577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/>
              <a:t>直播价格</a:t>
            </a:r>
            <a:endParaRPr kumimoji="1"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9494520" y="861060"/>
            <a:ext cx="2480310" cy="4457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7170" y="1447800"/>
            <a:ext cx="7811135" cy="5077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40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卖点：</a:t>
            </a:r>
            <a:endParaRPr lang="zh-CN" altLang="en-US" sz="40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甜辣口味的拌板筋是东北喝酒必备小菜，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板筋劲道有嚼劲，香辣带些甜，吃起来更加美味，</a:t>
            </a:r>
            <a:endParaRPr sz="2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板筋烤串配小酒，绝了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！</a:t>
            </a:r>
            <a:endParaRPr lang="zh-CN" sz="2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现做现发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牛板筋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110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克，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138g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调味料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)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（配料</a:t>
            </a:r>
            <a:r>
              <a:rPr lang="zh-CN" altLang="en-US" sz="2400" b="1" kern="7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干净！无添加、无防腐剂</a:t>
            </a:r>
            <a:r>
              <a:rPr lang="zh-CN" sz="2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</a:t>
            </a:r>
            <a:endParaRPr lang="zh-CN" altLang="en-US" sz="2400" b="1" kern="7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 fontAlgn="base"/>
            <a:endParaRPr lang="zh-CN" altLang="en-US" sz="1600">
              <a:sym typeface="+mn-ea"/>
            </a:endParaRPr>
          </a:p>
          <a:p>
            <a:pPr algn="l" fontAlgn="base"/>
            <a:endParaRPr lang="zh-CN" altLang="en-US" sz="4000" b="1" u="sng" kern="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直角三角形 1"/>
          <p:cNvSpPr/>
          <p:nvPr/>
        </p:nvSpPr>
        <p:spPr>
          <a:xfrm rot="16200000">
            <a:off x="10233025" y="4958080"/>
            <a:ext cx="1902460" cy="1915795"/>
          </a:xfrm>
          <a:prstGeom prst="rt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42415" y="255905"/>
            <a:ext cx="2479675" cy="3683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 fontAlgn="base"/>
            <a:r>
              <a:rPr b="1">
                <a:sym typeface="+mn-ea"/>
              </a:rPr>
              <a:t>宸公子</a:t>
            </a:r>
            <a:r>
              <a:rPr lang="zh-CN" b="1">
                <a:sym typeface="+mn-ea"/>
              </a:rPr>
              <a:t>自拌牛板筋</a:t>
            </a:r>
            <a:endParaRPr kumimoji="0" lang="en-US" altLang="zh-CN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7405" y="255905"/>
            <a:ext cx="1824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15%</a:t>
            </a:r>
            <a:endParaRPr lang="en-US" altLang="zh-CN"/>
          </a:p>
        </p:txBody>
      </p:sp>
      <p:sp>
        <p:nvSpPr>
          <p:cNvPr id="21" name="文本框 20"/>
          <p:cNvSpPr txBox="1"/>
          <p:nvPr/>
        </p:nvSpPr>
        <p:spPr>
          <a:xfrm>
            <a:off x="1532255" y="876300"/>
            <a:ext cx="269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/>
            <a:r>
              <a:rPr lang="en-US">
                <a:sym typeface="+mn-ea"/>
              </a:rPr>
              <a:t>79.9/3</a:t>
            </a:r>
            <a:r>
              <a:rPr lang="zh-CN" altLang="en-US">
                <a:sym typeface="+mn-ea"/>
              </a:rPr>
              <a:t>袋</a:t>
            </a:r>
            <a:r>
              <a:rPr lang="en-US" altLang="zh-CN">
                <a:sym typeface="+mn-ea"/>
              </a:rPr>
              <a:t>	</a:t>
            </a:r>
            <a:endParaRPr lang="en-US" altLang="zh-CN"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464675" y="8375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en-US" altLang="zh-CN" sz="2800" b="1">
                <a:solidFill>
                  <a:srgbClr val="FF0000"/>
                </a:solidFill>
              </a:rPr>
              <a:t>49.9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500870" y="28702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1600"/>
              <a:t>248g/</a:t>
            </a:r>
            <a:r>
              <a:rPr lang="zh-CN" altLang="en-US" sz="1600"/>
              <a:t>袋</a:t>
            </a:r>
            <a:r>
              <a:rPr lang="en-US" altLang="zh-CN" sz="1600"/>
              <a:t>*3</a:t>
            </a:r>
            <a:r>
              <a:rPr lang="zh-CN" altLang="en-US" sz="1600"/>
              <a:t>袋</a:t>
            </a:r>
            <a:endParaRPr lang="zh-CN" altLang="en-US" sz="1600"/>
          </a:p>
        </p:txBody>
      </p:sp>
      <p:sp>
        <p:nvSpPr>
          <p:cNvPr id="13" name="文本框 12"/>
          <p:cNvSpPr txBox="1"/>
          <p:nvPr/>
        </p:nvSpPr>
        <p:spPr>
          <a:xfrm>
            <a:off x="8644255" y="2839720"/>
            <a:ext cx="3329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图片区（选有美感的产品图）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0850" y="5236210"/>
            <a:ext cx="57200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发货时间：</a:t>
            </a:r>
            <a:r>
              <a:rPr lang="en-US" altLang="zh-CN"/>
              <a:t>48</a:t>
            </a:r>
            <a:r>
              <a:rPr lang="zh-CN" altLang="en-US"/>
              <a:t>小时</a:t>
            </a:r>
            <a:r>
              <a:rPr lang="zh-CN" altLang="en-US"/>
              <a:t>发货</a:t>
            </a:r>
            <a:endParaRPr lang="zh-CN" altLang="en-US"/>
          </a:p>
          <a:p>
            <a:r>
              <a:rPr lang="zh-CN" altLang="en-US"/>
              <a:t>发货地：</a:t>
            </a:r>
            <a:r>
              <a:rPr lang="zh-CN" altLang="en-US"/>
              <a:t>沈阳</a:t>
            </a:r>
            <a:endParaRPr lang="zh-CN" altLang="en-US"/>
          </a:p>
          <a:p>
            <a:r>
              <a:rPr lang="zh-CN" altLang="en-US"/>
              <a:t>快递名称：</a:t>
            </a:r>
            <a:r>
              <a:rPr lang="zh-CN" altLang="en-US"/>
              <a:t>中通</a:t>
            </a:r>
            <a:endParaRPr lang="zh-CN" altLang="en-US"/>
          </a:p>
          <a:p>
            <a:r>
              <a:rPr lang="zh-CN" altLang="en-US"/>
              <a:t>不发货地区：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新疆、西藏，青海，海南及部分疫情地区。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279765" y="5651500"/>
            <a:ext cx="29508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</a:rPr>
              <a:t>线下实际零售价：</a:t>
            </a:r>
            <a:r>
              <a:rPr lang="en-US" altLang="zh-CN">
                <a:solidFill>
                  <a:srgbClr val="FF0000"/>
                </a:solidFill>
              </a:rPr>
              <a:t>7</a:t>
            </a:r>
            <a:r>
              <a:rPr lang="en-US" altLang="zh-CN">
                <a:solidFill>
                  <a:srgbClr val="FF0000"/>
                </a:solidFill>
              </a:rPr>
              <a:t>9.9</a:t>
            </a:r>
            <a:r>
              <a:rPr lang="en-US" altLang="zh-CN">
                <a:solidFill>
                  <a:srgbClr val="FF0000"/>
                </a:solidFill>
              </a:rPr>
              <a:t>/3</a:t>
            </a:r>
            <a:r>
              <a:rPr lang="zh-CN" altLang="en-US">
                <a:solidFill>
                  <a:srgbClr val="FF0000"/>
                </a:solidFill>
              </a:rPr>
              <a:t>袋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402955" y="1718945"/>
            <a:ext cx="3446780" cy="2971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PLACING_PICTURE_USER_VIEWPORT" val="{&quot;height&quot;:4600,&quot;width&quot;:4610}"/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PP_MARK_KEY" val="ce6fbf23-3720-4512-a687-27560fe8d729"/>
  <p:tag name="COMMONDATA" val="eyJoZGlkIjoiODViY2JkMjU3NGYzZTEwMzZmMGFkZWViYmNkYWU3ND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演示</Application>
  <PresentationFormat>宽屏</PresentationFormat>
  <Paragraphs>155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楷体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大寒</cp:lastModifiedBy>
  <cp:revision>34</cp:revision>
  <dcterms:created xsi:type="dcterms:W3CDTF">2019-06-19T02:08:00Z</dcterms:created>
  <dcterms:modified xsi:type="dcterms:W3CDTF">2023-03-07T12:28:45Z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2D4D16B905114730BCA497A0AC00EAFB</vt:lpwstr>
  </property>
</Properties>
</file>