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7559675" cy="1069213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png"/><Relationship Id="rId2" Type="http://schemas.openxmlformats.org/officeDocument/2006/relationships/hyperlink" Target="https://haohuo.jinritemai.com/views/product/detail?id=3532386279465604510&amp;origin_type=604" TargetMode="Externa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/>
          <p:nvPr/>
        </p:nvSpPr>
        <p:spPr>
          <a:xfrm>
            <a:off x="1131671" y="1091311"/>
            <a:ext cx="5281929" cy="8102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indent="156845" algn="l" rtl="0" eaLnBrk="0">
              <a:lnSpc>
                <a:spcPct val="93000"/>
              </a:lnSpc>
            </a:pPr>
            <a:r>
              <a:rPr sz="3500" spc="90" dirty="0"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阴山优麦有机纯燕麦套</a:t>
            </a:r>
            <a:r>
              <a:rPr sz="3500" spc="10" dirty="0"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餐</a:t>
            </a:r>
            <a:endParaRPr lang="en-US" altLang="en-US" sz="3500" dirty="0"/>
          </a:p>
          <a:p>
            <a:pPr algn="l" rtl="0" eaLnBrk="0">
              <a:lnSpc>
                <a:spcPct val="105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1000" dirty="0"/>
          </a:p>
          <a:p>
            <a:pPr indent="24765" algn="l" rtl="0" eaLnBrk="0">
              <a:lnSpc>
                <a:spcPts val="2375"/>
              </a:lnSpc>
              <a:spcBef>
                <a:spcPts val="520"/>
              </a:spcBef>
            </a:pP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品牌</a:t>
            </a:r>
            <a:r>
              <a:rPr sz="17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内蒙古阴山优麦有限公</a:t>
            </a:r>
            <a:r>
              <a:rPr sz="1700" spc="15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司</a:t>
            </a:r>
            <a:endParaRPr lang="en-US" altLang="en-US" sz="1700" dirty="0"/>
          </a:p>
          <a:p>
            <a:pPr indent="13970" algn="l" rtl="0" eaLnBrk="0">
              <a:lnSpc>
                <a:spcPts val="6240"/>
              </a:lnSpc>
            </a:pPr>
            <a:r>
              <a:rPr sz="17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规格</a:t>
            </a:r>
            <a:r>
              <a:rPr sz="17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阴山优麦有机燕麦片630g*2袋</a:t>
            </a: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市场零售价</a:t>
            </a:r>
            <a:r>
              <a:rPr sz="17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39</a:t>
            </a:r>
            <a:r>
              <a:rPr sz="1700" spc="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.</a:t>
            </a: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9</a:t>
            </a:r>
            <a:r>
              <a:rPr sz="1700" spc="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元</a:t>
            </a:r>
            <a:r>
              <a:rPr sz="1700" spc="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/</a:t>
            </a:r>
            <a:r>
              <a:rPr sz="1700" spc="5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袋</a:t>
            </a:r>
            <a:endParaRPr lang="en-US" altLang="en-US" sz="1700" dirty="0"/>
          </a:p>
          <a:p>
            <a:pPr algn="l" rtl="0" eaLnBrk="0">
              <a:lnSpc>
                <a:spcPct val="139000"/>
              </a:lnSpc>
            </a:pPr>
            <a:endParaRPr lang="en-US" altLang="en-US" sz="1000" dirty="0"/>
          </a:p>
          <a:p>
            <a:pPr algn="l" rtl="0" eaLnBrk="0">
              <a:lnSpc>
                <a:spcPct val="140000"/>
              </a:lnSpc>
            </a:pPr>
            <a:endParaRPr lang="en-US" altLang="en-US" sz="1000" dirty="0"/>
          </a:p>
          <a:p>
            <a:pPr indent="15240" algn="l" rtl="0" eaLnBrk="0">
              <a:lnSpc>
                <a:spcPts val="2375"/>
              </a:lnSpc>
              <a:spcBef>
                <a:spcPts val="520"/>
              </a:spcBef>
            </a:pPr>
            <a:r>
              <a:rPr sz="17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直播秒杀价格</a:t>
            </a:r>
            <a:r>
              <a:rPr sz="1700" spc="4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39</a:t>
            </a:r>
            <a:r>
              <a:rPr sz="1700" spc="1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.</a:t>
            </a:r>
            <a:r>
              <a:rPr sz="17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9</a:t>
            </a:r>
            <a:r>
              <a:rPr sz="1700" spc="30" dirty="0"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元</a:t>
            </a:r>
            <a:r>
              <a:rPr sz="17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/2</a:t>
            </a:r>
            <a:r>
              <a:rPr sz="1700" spc="20" dirty="0"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袋</a:t>
            </a:r>
            <a:endParaRPr lang="en-US" altLang="en-US" sz="1700" dirty="0"/>
          </a:p>
          <a:p>
            <a:pPr algn="l" rtl="0" eaLnBrk="0">
              <a:lnSpc>
                <a:spcPct val="139000"/>
              </a:lnSpc>
            </a:pPr>
            <a:endParaRPr lang="en-US" altLang="en-US" sz="1000" dirty="0"/>
          </a:p>
          <a:p>
            <a:pPr algn="l" rtl="0" eaLnBrk="0">
              <a:lnSpc>
                <a:spcPct val="140000"/>
              </a:lnSpc>
            </a:pPr>
            <a:endParaRPr lang="en-US" altLang="en-US" sz="1000" dirty="0"/>
          </a:p>
          <a:p>
            <a:pPr indent="14605" algn="l" rtl="0" eaLnBrk="0">
              <a:lnSpc>
                <a:spcPts val="2375"/>
              </a:lnSpc>
              <a:spcBef>
                <a:spcPts val="520"/>
              </a:spcBef>
            </a:pPr>
            <a:r>
              <a:rPr sz="1700" spc="5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优惠方式： 额外</a:t>
            </a:r>
            <a:r>
              <a:rPr sz="1700" spc="5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  <a:sym typeface="+mn-ea"/>
              </a:rPr>
              <a:t>赠</a:t>
            </a:r>
            <a:r>
              <a:rPr sz="1700" spc="5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  <a:sym typeface="+mn-ea"/>
              </a:rPr>
              <a:t>麸皮28g*5袋，</a:t>
            </a:r>
            <a:r>
              <a:rPr sz="1700" spc="5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到手 7 袋。</a:t>
            </a:r>
            <a:endParaRPr lang="en-US" altLang="en-US" sz="1700" dirty="0"/>
          </a:p>
          <a:p>
            <a:pPr algn="l" rtl="0" eaLnBrk="0">
              <a:lnSpc>
                <a:spcPct val="141000"/>
              </a:lnSpc>
            </a:pPr>
            <a:endParaRPr lang="en-US" altLang="en-US" sz="1000" dirty="0"/>
          </a:p>
          <a:p>
            <a:pPr algn="l" rtl="0" eaLnBrk="0">
              <a:lnSpc>
                <a:spcPct val="141000"/>
              </a:lnSpc>
            </a:pPr>
            <a:endParaRPr lang="en-US" altLang="en-US" sz="1000" dirty="0"/>
          </a:p>
          <a:p>
            <a:pPr indent="12700" algn="l" rtl="0" eaLnBrk="0">
              <a:lnSpc>
                <a:spcPts val="2325"/>
              </a:lnSpc>
              <a:spcBef>
                <a:spcPts val="520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不包邮地区：</a:t>
            </a:r>
            <a:r>
              <a:rPr sz="1700" spc="-2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港澳台、</a:t>
            </a:r>
            <a:r>
              <a:rPr sz="1700" spc="-2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西藏、</a:t>
            </a:r>
            <a:r>
              <a:rPr sz="1700" spc="-2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新疆、</a:t>
            </a:r>
            <a:r>
              <a:rPr sz="1700" spc="-2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其他地方包邮</a:t>
            </a:r>
            <a:endParaRPr lang="en-US" altLang="en-US" sz="1700" dirty="0"/>
          </a:p>
          <a:p>
            <a:pPr algn="l" rtl="0" eaLnBrk="0">
              <a:lnSpc>
                <a:spcPct val="141000"/>
              </a:lnSpc>
            </a:pPr>
            <a:endParaRPr lang="en-US" altLang="en-US" sz="1000" dirty="0"/>
          </a:p>
          <a:p>
            <a:pPr algn="l" rtl="0" eaLnBrk="0">
              <a:lnSpc>
                <a:spcPct val="142000"/>
              </a:lnSpc>
            </a:pPr>
            <a:endParaRPr lang="en-US" altLang="en-US" sz="1000" dirty="0"/>
          </a:p>
          <a:p>
            <a:pPr indent="26035" algn="l" rtl="0" eaLnBrk="0">
              <a:lnSpc>
                <a:spcPts val="2325"/>
              </a:lnSpc>
              <a:spcBef>
                <a:spcPts val="520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限发地区：</a:t>
            </a:r>
            <a:r>
              <a:rPr sz="1700" spc="-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疫情地区限购</a:t>
            </a:r>
            <a:endParaRPr lang="en-US" altLang="en-US" sz="1700" dirty="0"/>
          </a:p>
          <a:p>
            <a:pPr algn="l" rtl="0" eaLnBrk="0">
              <a:lnSpc>
                <a:spcPct val="141000"/>
              </a:lnSpc>
            </a:pPr>
            <a:endParaRPr lang="en-US" altLang="en-US" sz="1000" dirty="0"/>
          </a:p>
          <a:p>
            <a:pPr algn="l" rtl="0" eaLnBrk="0">
              <a:lnSpc>
                <a:spcPct val="142000"/>
              </a:lnSpc>
            </a:pPr>
            <a:endParaRPr lang="en-US" altLang="en-US" sz="1000" dirty="0"/>
          </a:p>
          <a:p>
            <a:pPr indent="13970" algn="l" rtl="0" eaLnBrk="0">
              <a:lnSpc>
                <a:spcPts val="2325"/>
              </a:lnSpc>
              <a:spcBef>
                <a:spcPts val="520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保质期：</a:t>
            </a:r>
            <a:r>
              <a:rPr sz="1700" spc="-19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18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18 个月</a:t>
            </a:r>
            <a:endParaRPr lang="en-US" altLang="en-US" sz="1700" dirty="0"/>
          </a:p>
          <a:p>
            <a:pPr algn="l" rtl="0" eaLnBrk="0">
              <a:lnSpc>
                <a:spcPct val="197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400" dirty="0"/>
          </a:p>
          <a:p>
            <a:pPr marL="13335" indent="0" algn="l" rtl="0" eaLnBrk="0">
              <a:lnSpc>
                <a:spcPct val="158000"/>
              </a:lnSpc>
              <a:spcBef>
                <a:spcPts val="0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适合人群：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适合各年龄段人群，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老人、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小孩、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20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年轻人 </a:t>
            </a:r>
            <a:r>
              <a:rPr sz="1700" spc="10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健身代餐都适合</a:t>
            </a:r>
            <a:r>
              <a:rPr sz="1700" spc="8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吃</a:t>
            </a:r>
            <a:endParaRPr lang="en-US" altLang="en-US" sz="1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975359"/>
            <a:ext cx="5344667" cy="85923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975359"/>
            <a:ext cx="5274563" cy="7200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944880"/>
            <a:ext cx="5362956" cy="6662927"/>
          </a:xfrm>
          <a:prstGeom prst="rect">
            <a:avLst/>
          </a:prstGeom>
        </p:spPr>
      </p:pic>
      <p:sp>
        <p:nvSpPr>
          <p:cNvPr id="5" name="textbox 5"/>
          <p:cNvSpPr/>
          <p:nvPr/>
        </p:nvSpPr>
        <p:spPr>
          <a:xfrm>
            <a:off x="1132814" y="8477072"/>
            <a:ext cx="5297804" cy="11182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indent="12700" algn="l" rtl="0" eaLnBrk="0">
              <a:lnSpc>
                <a:spcPts val="2375"/>
              </a:lnSpc>
            </a:pPr>
            <a:r>
              <a:rPr sz="1700" spc="8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产</a:t>
            </a:r>
            <a:r>
              <a:rPr sz="1700" spc="7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品卖点</a:t>
            </a:r>
            <a:r>
              <a:rPr sz="1700" spc="9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endParaRPr lang="en-US" altLang="en-US" sz="1700" dirty="0"/>
          </a:p>
          <a:p>
            <a:pPr indent="13335" algn="l" rtl="0" eaLnBrk="0">
              <a:lnSpc>
                <a:spcPts val="2325"/>
              </a:lnSpc>
              <a:spcBef>
                <a:spcPts val="785"/>
              </a:spcBef>
            </a:pP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产地优势：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全球黄金燕麦种植产地</a:t>
            </a:r>
            <a:r>
              <a:rPr sz="1700" spc="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-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内蒙古乌</a:t>
            </a:r>
            <a:r>
              <a:rPr sz="1700" spc="3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兰</a:t>
            </a:r>
            <a:endParaRPr lang="en-US" altLang="en-US" sz="1700" dirty="0"/>
          </a:p>
          <a:p>
            <a:pPr algn="l" rtl="0" eaLnBrk="0">
              <a:lnSpc>
                <a:spcPct val="110000"/>
              </a:lnSpc>
            </a:pPr>
            <a:endParaRPr lang="en-US" altLang="en-US" sz="600" dirty="0"/>
          </a:p>
          <a:p>
            <a:pPr indent="25400" algn="l" rtl="0" eaLnBrk="0">
              <a:lnSpc>
                <a:spcPts val="2325"/>
              </a:lnSpc>
              <a:spcBef>
                <a:spcPts val="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品种优势：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国产裸燕麦，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蛋白质、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不饱和脂肪酸、</a:t>
            </a:r>
            <a:r>
              <a:rPr sz="1700" spc="-2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17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膳</a:t>
            </a:r>
            <a:endParaRPr lang="en-US" altLang="en-US" sz="1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4168140"/>
            <a:ext cx="4754879" cy="5577840"/>
          </a:xfrm>
          <a:prstGeom prst="rect">
            <a:avLst/>
          </a:prstGeom>
        </p:spPr>
      </p:pic>
      <p:sp>
        <p:nvSpPr>
          <p:cNvPr id="7" name="textbox 7"/>
          <p:cNvSpPr/>
          <p:nvPr/>
        </p:nvSpPr>
        <p:spPr>
          <a:xfrm>
            <a:off x="1132586" y="994460"/>
            <a:ext cx="5363845" cy="30270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indent="13335" algn="l" rtl="0" eaLnBrk="0">
              <a:lnSpc>
                <a:spcPct val="88000"/>
              </a:lnSpc>
            </a:pP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食纤维含量均高于皮燕麦</a:t>
            </a:r>
            <a:r>
              <a:rPr sz="1700" spc="6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。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也更适合中国人的肠</a:t>
            </a:r>
            <a:r>
              <a:rPr sz="1700" spc="4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胃</a:t>
            </a:r>
            <a:r>
              <a:rPr sz="1700" spc="6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。</a:t>
            </a:r>
            <a:endParaRPr lang="en-US" altLang="en-US" sz="1700" dirty="0"/>
          </a:p>
          <a:p>
            <a:pPr marL="12700" indent="635" algn="l" rtl="0" eaLnBrk="0">
              <a:lnSpc>
                <a:spcPct val="154000"/>
              </a:lnSpc>
              <a:spcBef>
                <a:spcPts val="6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生产优势：</a:t>
            </a:r>
            <a:r>
              <a:rPr sz="1700" spc="-16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从种植到生产、</a:t>
            </a:r>
            <a:r>
              <a:rPr sz="1700" spc="-16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销售、</a:t>
            </a:r>
            <a:r>
              <a:rPr sz="1700" spc="-16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14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全产业链产品        </a:t>
            </a:r>
            <a:r>
              <a:rPr sz="1700" spc="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新鲜优势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3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当</a:t>
            </a:r>
            <a:r>
              <a:rPr sz="1700" spc="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季新粮生产销售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。</a:t>
            </a:r>
            <a:r>
              <a:rPr sz="1700" spc="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比其他进口燕麦收割</a:t>
            </a:r>
            <a:r>
              <a:rPr sz="1700" spc="5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、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晒麦、</a:t>
            </a:r>
            <a:r>
              <a:rPr sz="1700" spc="-2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储藏、</a:t>
            </a:r>
            <a:r>
              <a:rPr sz="1700" spc="-2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运输、</a:t>
            </a:r>
            <a:r>
              <a:rPr sz="1700" spc="-2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生产加工、</a:t>
            </a:r>
            <a:r>
              <a:rPr sz="1700" spc="-2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16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销售的周期短很多。  包装优势：</a:t>
            </a:r>
            <a:r>
              <a:rPr sz="1700" spc="-29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独立小包装，</a:t>
            </a:r>
            <a:r>
              <a:rPr sz="1700" spc="-29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随时随地便携，</a:t>
            </a:r>
            <a:r>
              <a:rPr sz="1700" spc="-29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24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上班、健身、  </a:t>
            </a:r>
            <a:r>
              <a:rPr sz="1700" spc="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旅游、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sz="1700" spc="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出差都</a:t>
            </a:r>
            <a:r>
              <a:rPr sz="1700" spc="5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很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方便携带</a:t>
            </a:r>
            <a:r>
              <a:rPr sz="1700" spc="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。</a:t>
            </a:r>
            <a:endParaRPr lang="en-US" altLang="en-US" sz="1700" dirty="0"/>
          </a:p>
          <a:p>
            <a:pPr indent="13335" algn="l" rtl="0" eaLnBrk="0">
              <a:lnSpc>
                <a:spcPts val="2325"/>
              </a:lnSpc>
              <a:spcBef>
                <a:spcPts val="83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食用方法</a:t>
            </a:r>
            <a:r>
              <a:rPr sz="1700" spc="-1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一包 35g 有机燕麦</a:t>
            </a:r>
            <a:r>
              <a:rPr sz="1700" spc="-1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，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用热水或热牛奶冲泡</a:t>
            </a:r>
            <a:r>
              <a:rPr sz="1700" spc="-10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，</a:t>
            </a:r>
            <a:endParaRPr lang="en-US" altLang="en-US" sz="1700" dirty="0"/>
          </a:p>
          <a:p>
            <a:pPr indent="13335" algn="l" rtl="0" eaLnBrk="0">
              <a:lnSpc>
                <a:spcPts val="2910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搅拌均匀后，</a:t>
            </a:r>
            <a:r>
              <a:rPr sz="1700" spc="-2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-1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3 分钟即食。</a:t>
            </a:r>
            <a:endParaRPr lang="en-US" altLang="en-US" sz="1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960119"/>
            <a:ext cx="5244083" cy="76352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1333500"/>
            <a:ext cx="4158995" cy="4709159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143000" y="6888480"/>
            <a:ext cx="4404359" cy="2514600"/>
          </a:xfrm>
          <a:prstGeom prst="rect">
            <a:avLst/>
          </a:prstGeom>
        </p:spPr>
      </p:pic>
      <p:sp>
        <p:nvSpPr>
          <p:cNvPr id="11" name="textbox 11"/>
          <p:cNvSpPr/>
          <p:nvPr/>
        </p:nvSpPr>
        <p:spPr>
          <a:xfrm>
            <a:off x="1133957" y="6495872"/>
            <a:ext cx="1811020" cy="3270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indent="12700" algn="l" rtl="0" eaLnBrk="0">
              <a:lnSpc>
                <a:spcPts val="2375"/>
              </a:lnSpc>
            </a:pPr>
            <a:r>
              <a:rPr sz="17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天猫旗舰店图片</a:t>
            </a:r>
            <a:r>
              <a:rPr sz="1700" spc="-4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endParaRPr lang="en-US" altLang="en-US" sz="1700" dirty="0"/>
          </a:p>
        </p:txBody>
      </p:sp>
      <p:sp>
        <p:nvSpPr>
          <p:cNvPr id="12" name="textbox 12"/>
          <p:cNvSpPr/>
          <p:nvPr/>
        </p:nvSpPr>
        <p:spPr>
          <a:xfrm>
            <a:off x="1132586" y="948511"/>
            <a:ext cx="1583689" cy="3270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indent="12700" algn="l" rtl="0" eaLnBrk="0">
              <a:lnSpc>
                <a:spcPts val="2375"/>
              </a:lnSpc>
            </a:pPr>
            <a:r>
              <a:rPr sz="17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线下超市照片</a:t>
            </a:r>
            <a:r>
              <a:rPr sz="1700" spc="-5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endParaRPr lang="en-US" altLang="en-US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1143000" y="1394460"/>
            <a:ext cx="5170805" cy="3581400"/>
          </a:xfrm>
          <a:prstGeom prst="rect">
            <a:avLst/>
          </a:prstGeom>
        </p:spPr>
      </p:pic>
      <p:sp>
        <p:nvSpPr>
          <p:cNvPr id="14" name="textbox 14"/>
          <p:cNvSpPr/>
          <p:nvPr/>
        </p:nvSpPr>
        <p:spPr>
          <a:xfrm>
            <a:off x="1125042" y="5901512"/>
            <a:ext cx="5281295" cy="27044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indent="8890" algn="l" rtl="0" eaLnBrk="0">
              <a:lnSpc>
                <a:spcPct val="188000"/>
              </a:lnSpc>
              <a:tabLst>
                <a:tab pos="5267325" algn="l"/>
              </a:tabLst>
            </a:pPr>
            <a:r>
              <a:rPr sz="1700" spc="7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抖</a:t>
            </a:r>
            <a:r>
              <a:rPr sz="17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音旗舰店产品链接</a:t>
            </a:r>
            <a:r>
              <a:rPr sz="1700" spc="8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                                             </a:t>
            </a:r>
            <a:r>
              <a:rPr sz="1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  <a:hlinkClick r:id="rId2"/>
              </a:rPr>
              <a:t>	</a:t>
            </a:r>
            <a:r>
              <a:rPr sz="100" spc="-3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00" spc="-10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https://haohuo.jinritemai.com/views/product</a:t>
            </a:r>
            <a:r>
              <a:rPr sz="1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      </a:t>
            </a:r>
            <a:r>
              <a:rPr sz="1700" spc="9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/</a:t>
            </a:r>
            <a:r>
              <a:rPr sz="1700" spc="1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d</a:t>
            </a:r>
            <a:r>
              <a:rPr sz="1700" spc="1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e</a:t>
            </a:r>
            <a:r>
              <a:rPr sz="1700" spc="8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t</a:t>
            </a:r>
            <a:r>
              <a:rPr sz="1700" spc="1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a</a:t>
            </a:r>
            <a:r>
              <a:rPr sz="17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il</a:t>
            </a:r>
            <a:r>
              <a:rPr sz="1700" spc="10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?</a:t>
            </a:r>
            <a:r>
              <a:rPr sz="17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i</a:t>
            </a:r>
            <a:r>
              <a:rPr sz="1700" spc="1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d</a:t>
            </a:r>
            <a:r>
              <a:rPr sz="1700" spc="15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=</a:t>
            </a:r>
            <a:r>
              <a:rPr sz="1700" spc="1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3532386279465604510</a:t>
            </a:r>
            <a:r>
              <a:rPr sz="1700" spc="18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&amp;</a:t>
            </a:r>
            <a:r>
              <a:rPr sz="1700" spc="1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o</a:t>
            </a:r>
            <a:r>
              <a:rPr sz="1700" spc="8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r</a:t>
            </a:r>
            <a:r>
              <a:rPr sz="17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i</a:t>
            </a:r>
            <a:r>
              <a:rPr sz="1700" spc="1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g</a:t>
            </a:r>
            <a:r>
              <a:rPr sz="17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i</a:t>
            </a:r>
            <a:r>
              <a:rPr sz="1700" spc="1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n</a:t>
            </a:r>
            <a:r>
              <a:rPr sz="1700" spc="9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_</a:t>
            </a:r>
            <a:r>
              <a:rPr sz="1700" spc="25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t</a:t>
            </a:r>
            <a:r>
              <a:rPr sz="17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y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sz="1700" spc="1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p</a:t>
            </a:r>
            <a:r>
              <a:rPr sz="1700" spc="1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e</a:t>
            </a:r>
            <a:r>
              <a:rPr sz="1700" spc="1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=</a:t>
            </a:r>
            <a:r>
              <a:rPr sz="1700" spc="1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60</a:t>
            </a:r>
            <a:r>
              <a:rPr sz="1700" spc="10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4</a:t>
            </a:r>
            <a:endParaRPr lang="en-US" altLang="en-US" sz="1700" dirty="0"/>
          </a:p>
          <a:p>
            <a:pPr algn="l" rtl="0" eaLnBrk="0">
              <a:lnSpc>
                <a:spcPct val="140000"/>
              </a:lnSpc>
            </a:pPr>
            <a:endParaRPr lang="en-US" altLang="en-US" sz="1000" dirty="0"/>
          </a:p>
          <a:p>
            <a:pPr algn="l" rtl="0" eaLnBrk="0">
              <a:lnSpc>
                <a:spcPct val="140000"/>
              </a:lnSpc>
            </a:pPr>
            <a:endParaRPr lang="en-US" altLang="en-US" sz="17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43000" y="6263640"/>
            <a:ext cx="5250179" cy="39624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43000" y="6263640"/>
            <a:ext cx="5250179" cy="396240"/>
          </a:xfrm>
          <a:prstGeom prst="rect">
            <a:avLst/>
          </a:prstGeom>
        </p:spPr>
      </p:pic>
      <p:sp>
        <p:nvSpPr>
          <p:cNvPr id="17" name="textbox 17"/>
          <p:cNvSpPr/>
          <p:nvPr/>
        </p:nvSpPr>
        <p:spPr>
          <a:xfrm>
            <a:off x="1135100" y="948511"/>
            <a:ext cx="2038350" cy="3270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indent="12700" algn="l" rtl="0" eaLnBrk="0">
              <a:lnSpc>
                <a:spcPts val="2375"/>
              </a:lnSpc>
            </a:pPr>
            <a:r>
              <a:rPr sz="17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主播带货截图照片</a:t>
            </a:r>
            <a:r>
              <a:rPr sz="1700" spc="-3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/>
                <a:ea typeface="微软雅黑"/>
                <a:cs typeface="微软雅黑"/>
              </a:rPr>
              <a:t>：</a:t>
            </a:r>
            <a:endParaRPr lang="en-US" altLang="en-US"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656</Words>
  <Application>WPS 表格</Application>
  <PresentationFormat/>
  <Paragraphs>45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</vt:lpstr>
      <vt:lpstr>微软雅黑</vt:lpstr>
      <vt:lpstr>宋体</vt:lpstr>
      <vt:lpstr>Arial Unicode MS</vt:lpstr>
      <vt:lpstr>Calibri</vt:lpstr>
      <vt:lpstr>Helvetica Neue</vt:lpstr>
      <vt:lpstr>汉仪书宋二KW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愛德華</cp:lastModifiedBy>
  <cp:revision>2</cp:revision>
  <dcterms:created xsi:type="dcterms:W3CDTF">2022-06-06T10:53:52Z</dcterms:created>
  <dcterms:modified xsi:type="dcterms:W3CDTF">2022-06-06T10:53:52Z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wqlLaW5nc29mdCBQREYgdG8gV1BTIDc1</vt:lpwstr>
  </property>
  <property fmtid="{D5CDD505-2E9C-101B-9397-08002B2CF9AE}" pid="3" name="Created">
    <vt:filetime>1900-01-00T08:00:00Z</vt:filetime>
  </property>
  <property fmtid="{D5CDD505-2E9C-101B-9397-08002B2CF9AE}" pid="4" name="KSOProductBuildVer">
    <vt:lpwstr>2052-4.2.2.6882</vt:lpwstr>
  </property>
  <property fmtid="{D5CDD505-2E9C-101B-9397-08002B2CF9AE}" pid="5" name="ICV">
    <vt:lpwstr>762317A70FF17EEAC0DC9D620D9EBE69</vt:lpwstr>
  </property>
</Properties>
</file>