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din" initials="I" lastIdx="1" clrIdx="0"/>
  <p:cmAuthor id="1" name="Windows" initials="W" lastIdx="1" clrIdx="0"/>
  <p:cmAuthor id="2" name="作者" initials="A" lastIdx="0" clrIdx="1"/>
  <p:cmAuthor id="3" name="Administrator" initials="A" lastIdx="4" clrIdx="2"/>
  <p:cmAuthor id="4" name="张峰" initials="张峰" lastIdx="3" clrIdx="3"/>
  <p:cmAuthor id="5" name="1" initials="1" lastIdx="1" clrIdx="4"/>
  <p:cmAuthor id="6" name="冯狄" initials="冯" lastIdx="1" clrIdx="6"/>
  <p:cmAuthor id="7" name="Author" initials="A" lastIdx="0" clrIdx="2"/>
  <p:cmAuthor id="8" name="ryc" initials="r" lastIdx="1" clrIdx="2"/>
  <p:cmAuthor id="9" name="as" initials="a" lastIdx="1" clrIdx="10"/>
  <p:cmAuthor id="10" name="admin" initials="a" lastIdx="0" clrIdx="0"/>
  <p:cmAuthor id="11" name="EDZ" initials="E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6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625215" y="138430"/>
          <a:ext cx="8531860" cy="3428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540"/>
                <a:gridCol w="1419225"/>
                <a:gridCol w="831215"/>
                <a:gridCol w="602615"/>
                <a:gridCol w="1299210"/>
                <a:gridCol w="348615"/>
                <a:gridCol w="950595"/>
                <a:gridCol w="1299845"/>
              </a:tblGrid>
              <a:tr h="47244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品牌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zh-CN" b="0">
                          <a:solidFill>
                            <a:srgbClr val="FF0000"/>
                          </a:solidFill>
                        </a:rPr>
                        <a:t>天使玛咪</a:t>
                      </a:r>
                      <a:endParaRPr lang="zh-CN" altLang="zh-CN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产品名称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舒缓走珠冰露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5847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日常售价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元</a:t>
                      </a: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盒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FF0000"/>
                          </a:solidFill>
                          <a:sym typeface="+mn-ea"/>
                        </a:rPr>
                        <a:t>直播价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49.9</a:t>
                      </a:r>
                      <a:r>
                        <a:rPr lang="zh-CN" altLang="zh-CN" b="0">
                          <a:solidFill>
                            <a:schemeClr val="tx1"/>
                          </a:solidFill>
                        </a:rPr>
                        <a:t>元</a:t>
                      </a: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zh-CN" altLang="zh-CN" b="0">
                          <a:solidFill>
                            <a:schemeClr val="tx1"/>
                          </a:solidFill>
                        </a:rPr>
                        <a:t>盒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51689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保质期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年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发货地</a:t>
                      </a: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地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江西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sym typeface="+mn-ea"/>
                        </a:rPr>
                        <a:t>发货时效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小时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sym typeface="+mn-ea"/>
                        </a:rPr>
                        <a:t>发货快递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极兔</a:t>
                      </a: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圆通</a:t>
                      </a: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随机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800" b="1">
                          <a:sym typeface="+mn-ea"/>
                        </a:rPr>
                        <a:t>停发地区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800" b="1">
                          <a:sym typeface="+mn-ea"/>
                        </a:rPr>
                        <a:t>偏远地区不包邮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8831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>
                          <a:solidFill>
                            <a:srgbClr val="FF0000"/>
                          </a:solidFill>
                          <a:sym typeface="+mn-ea"/>
                        </a:rPr>
                        <a:t>规格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20ml/</a:t>
                      </a: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盒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30%</a:t>
                      </a:r>
                      <a:endParaRPr lang="en-US" altLang="zh-CN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西藏、新疆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赠品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zh-CN" b="0">
                          <a:solidFill>
                            <a:schemeClr val="tx1"/>
                          </a:solidFill>
                        </a:rPr>
                        <a:t>长短两根挂绳</a:t>
                      </a:r>
                      <a:endParaRPr lang="zh-CN" altLang="zh-CN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1800" b="1">
                          <a:solidFill>
                            <a:srgbClr val="FF0000"/>
                          </a:solidFill>
                          <a:sym typeface="+mn-ea"/>
                        </a:rPr>
                        <a:t>库存</a:t>
                      </a:r>
                      <a:endParaRPr lang="zh-CN" altLang="en-US" sz="1800" b="1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10000</a:t>
                      </a:r>
                      <a:endParaRPr lang="en-US" altLang="zh-CN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文本框 6"/>
          <p:cNvSpPr txBox="1"/>
          <p:nvPr/>
        </p:nvSpPr>
        <p:spPr>
          <a:xfrm>
            <a:off x="1990725" y="4735830"/>
            <a:ext cx="4064000" cy="5594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259289" y="559558"/>
            <a:ext cx="3193596" cy="2615954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/>
        </p:nvGraphicFramePr>
        <p:xfrm>
          <a:off x="0" y="3574415"/>
          <a:ext cx="12156440" cy="544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6440"/>
              </a:tblGrid>
              <a:tr h="5448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产品卖点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文本框 6"/>
          <p:cNvSpPr txBox="1"/>
          <p:nvPr/>
        </p:nvSpPr>
        <p:spPr>
          <a:xfrm>
            <a:off x="1990725" y="4735830"/>
            <a:ext cx="4064000" cy="5594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/>
          </a:p>
        </p:txBody>
      </p:sp>
      <p:sp>
        <p:nvSpPr>
          <p:cNvPr id="9" name="TextBox 8"/>
          <p:cNvSpPr txBox="1"/>
          <p:nvPr>
            <p:custDataLst>
              <p:tags r:id="rId4"/>
            </p:custDataLst>
          </p:nvPr>
        </p:nvSpPr>
        <p:spPr>
          <a:xfrm>
            <a:off x="0" y="4123690"/>
            <a:ext cx="12157710" cy="26930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dirty="0"/>
              <a:t>  </a:t>
            </a:r>
            <a:r>
              <a:rPr lang="zh-CN" altLang="en-US" sz="2000" dirty="0">
                <a:solidFill>
                  <a:srgbClr val="FF0000"/>
                </a:solidFill>
              </a:rPr>
              <a:t>赠送长短挂绳，随意搭配</a:t>
            </a:r>
            <a:endParaRPr lang="en-US" altLang="zh-CN" sz="2000" dirty="0"/>
          </a:p>
          <a:p>
            <a:r>
              <a:rPr lang="en-US" altLang="zh-CN" sz="2000" dirty="0"/>
              <a:t>1</a:t>
            </a:r>
            <a:r>
              <a:rPr lang="zh-CN" altLang="en-US" sz="2000" dirty="0"/>
              <a:t>、冰凉钢材走珠，物理方式增加冰凉感，</a:t>
            </a:r>
            <a:r>
              <a:rPr lang="zh-CN" altLang="en-US" sz="2000" dirty="0">
                <a:sym typeface="+mn-ea"/>
              </a:rPr>
              <a:t>特添薄荷成分</a:t>
            </a:r>
            <a:endParaRPr lang="zh-CN" altLang="en-US" sz="2000" dirty="0"/>
          </a:p>
          <a:p>
            <a:r>
              <a:rPr lang="en-US" altLang="zh-CN" sz="2000" dirty="0"/>
              <a:t>2</a:t>
            </a:r>
            <a:r>
              <a:rPr lang="zh-CN" altLang="en-US" sz="2000" dirty="0"/>
              <a:t>、减轻痒感，双重冰爽感，一抹缓解蚊痒。</a:t>
            </a:r>
            <a:endParaRPr lang="zh-CN" altLang="en-US" sz="2000" dirty="0"/>
          </a:p>
          <a:p>
            <a:r>
              <a:rPr lang="en-US" altLang="zh-CN" sz="2000" dirty="0"/>
              <a:t>3</a:t>
            </a:r>
            <a:r>
              <a:rPr lang="zh-CN" altLang="en-US" sz="2000" dirty="0"/>
              <a:t>、户外止痒，卫生方便，轻轻一滚就搞定，敏肌也能放心用。</a:t>
            </a:r>
            <a:endParaRPr lang="zh-CN" altLang="en-US" sz="2000" dirty="0"/>
          </a:p>
          <a:p>
            <a:r>
              <a:rPr lang="en-US" altLang="zh-CN" sz="2000" dirty="0"/>
              <a:t>4</a:t>
            </a:r>
            <a:r>
              <a:rPr lang="zh-CN" altLang="en-US" sz="2000" dirty="0"/>
              <a:t>、宝宝的守卫者，带挂绳，方便携带。</a:t>
            </a:r>
            <a:endParaRPr lang="zh-CN" altLang="en-US" sz="2000" dirty="0"/>
          </a:p>
          <a:p>
            <a:r>
              <a:rPr lang="en-US" altLang="zh-CN" sz="2000" dirty="0"/>
              <a:t>5</a:t>
            </a:r>
            <a:r>
              <a:rPr lang="zh-CN" altLang="en-US" sz="2000" dirty="0"/>
              <a:t>、使用方法：对准不适之处涂抹适量即可</a:t>
            </a:r>
            <a:endParaRPr lang="zh-CN" altLang="en-US" sz="20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ef13b33e-18ad-4603-9fdc-e3efce1f241b}"/>
  <p:tag name="TABLE_ENDDRAG_ORIGIN_RECT" val="671*273"/>
  <p:tag name="TABLE_ENDDRAG_RECT" val="285*2*671*273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COMMONDATA" val="eyJoZGlkIjoiNzUzMDhjNTAwMmFkNGMxZTA5M2U3MjdmYWFhYmNlOD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WPS 演示</Application>
  <PresentationFormat>宽屏</PresentationFormat>
  <Paragraphs>121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子丑寅卯！</cp:lastModifiedBy>
  <cp:revision>177</cp:revision>
  <dcterms:created xsi:type="dcterms:W3CDTF">2019-06-19T02:08:00Z</dcterms:created>
  <dcterms:modified xsi:type="dcterms:W3CDTF">2023-03-10T05:10:11Z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92505CAF79554E01A46314F5219D6A0E</vt:lpwstr>
  </property>
</Properties>
</file>