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3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ported Author" initials="IA" lastIdx="2" clrIdx="0"/>
  <p:cmAuthor id="1" name="Administrator" initials="A" lastIdx="2" clrIdx="0"/>
  <p:cmAuthor id="2" name="作者" initials="A" lastIdx="0" clrIdx="1"/>
  <p:cmAuthor id="3" name="fafa" initials="f" lastIdx="2" clrIdx="1"/>
  <p:cmAuthor id="4" name="王习习" initials="王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33"/>
    <a:srgbClr val="FF77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270" y="102"/>
      </p:cViewPr>
      <p:guideLst>
        <p:guide orient="horz" pos="214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4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4EC56-8E46-498C-9F82-A1E67B0017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E617E-3889-48F8-A988-C1F6B731C0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851DC-CD24-4E20-AC43-84D4817493C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D1A5-9DB9-47CE-AB47-B90B00FE3C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8836-6699-441E-9BAB-C61FC75AFD5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0BF0B-87F8-415C-BAC5-F65F41346B0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6F6D-FB2C-4A93-B18F-24E90D5C3B6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05740" y="217171"/>
            <a:ext cx="1325880" cy="445771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26060"/>
            <a:ext cx="10451465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zh-CN" altLang="en-US"/>
              <a:t>【拍一发三】江巢桑葚干果清甜香泡水200g/罐 </a:t>
            </a:r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90500" y="861061"/>
            <a:ext cx="1325880" cy="445771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1516380" y="874396"/>
            <a:ext cx="2480311" cy="445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sz="1400" u="none">
                <a:solidFill>
                  <a:srgbClr val="C00000"/>
                </a:solidFill>
              </a:rPr>
              <a:t>69.9/3</a:t>
            </a:r>
            <a:r>
              <a:rPr kumimoji="1" lang="zh-CN" altLang="en-US" sz="1400" u="none">
                <a:solidFill>
                  <a:srgbClr val="C00000"/>
                </a:solidFill>
              </a:rPr>
              <a:t>罐</a:t>
            </a:r>
            <a:endParaRPr kumimoji="1" lang="zh-CN" altLang="en-US" sz="1400" u="none">
              <a:solidFill>
                <a:srgbClr val="C00000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05740" y="2220595"/>
            <a:ext cx="7820025" cy="30651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zh-CN" altLang="en-US" sz="2800" dirty="0"/>
          </a:p>
        </p:txBody>
      </p:sp>
      <p:sp>
        <p:nvSpPr>
          <p:cNvPr id="12" name="矩形 11"/>
          <p:cNvSpPr/>
          <p:nvPr/>
        </p:nvSpPr>
        <p:spPr>
          <a:xfrm>
            <a:off x="8168640" y="861060"/>
            <a:ext cx="1325880" cy="445771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发货</a:t>
            </a:r>
            <a:r>
              <a:rPr kumimoji="1" lang="en-US" altLang="zh-CN" dirty="0"/>
              <a:t>时间</a:t>
            </a:r>
            <a:endParaRPr kumimoji="1" lang="en-US" altLang="zh-CN" dirty="0"/>
          </a:p>
        </p:txBody>
      </p:sp>
      <p:sp>
        <p:nvSpPr>
          <p:cNvPr id="13" name="矩形 12"/>
          <p:cNvSpPr/>
          <p:nvPr/>
        </p:nvSpPr>
        <p:spPr>
          <a:xfrm>
            <a:off x="9494520" y="861060"/>
            <a:ext cx="2480311" cy="445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/>
              <a:t>24</a:t>
            </a:r>
            <a:r>
              <a:rPr kumimoji="1" lang="zh-CN" altLang="en-US"/>
              <a:t>小时内</a:t>
            </a:r>
            <a:endParaRPr kumimoji="1"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21480" y="861060"/>
            <a:ext cx="1325880" cy="445771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10000"/>
              </a:lnSpc>
            </a:pPr>
            <a:r>
              <a:rPr kumimoji="1" lang="zh-CN" altLang="en-US" dirty="0">
                <a:sym typeface="+mn-ea"/>
              </a:rPr>
              <a:t>库存</a:t>
            </a:r>
            <a:endParaRPr kumimoji="1" lang="zh-CN" altLang="en-US" dirty="0"/>
          </a:p>
          <a:p>
            <a:pPr algn="ctr"/>
            <a:endParaRPr kumimoji="1"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547360" y="852170"/>
            <a:ext cx="2480311" cy="4457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/>
              <a:t>10000</a:t>
            </a:r>
            <a:r>
              <a:rPr kumimoji="1" lang="zh-CN" altLang="en-US"/>
              <a:t>罐</a:t>
            </a:r>
            <a:endParaRPr kumimoji="1"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8174355" y="5603875"/>
            <a:ext cx="1325880" cy="445770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发货快递</a:t>
            </a:r>
            <a:endParaRPr kumimoji="1" lang="zh-CN" altLang="en-US" dirty="0"/>
          </a:p>
        </p:txBody>
      </p:sp>
      <p:sp>
        <p:nvSpPr>
          <p:cNvPr id="20" name="矩形 19"/>
          <p:cNvSpPr/>
          <p:nvPr/>
        </p:nvSpPr>
        <p:spPr>
          <a:xfrm rot="10800000" flipV="1">
            <a:off x="8154035" y="1590040"/>
            <a:ext cx="1343025" cy="429895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dirty="0"/>
              <a:t>保质期</a:t>
            </a:r>
            <a:endParaRPr kumimoji="1"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9510395" y="5603875"/>
            <a:ext cx="247269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kumimoji="1" lang="en-US" altLang="zh-CN"/>
              <a:t>  </a:t>
            </a:r>
            <a:r>
              <a:rPr kumimoji="1" lang="en-US" altLang="zh-CN" sz="1400"/>
              <a:t>  丰网，极兔，邮政，韵达  </a:t>
            </a:r>
            <a:r>
              <a:rPr kumimoji="1" lang="en-US" altLang="zh-CN"/>
              <a:t>            </a:t>
            </a:r>
            <a:endParaRPr kumimoji="1"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9500235" y="1577340"/>
            <a:ext cx="2480310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zh-CN" sz="1000">
                <a:sym typeface="+mn-ea"/>
              </a:rPr>
              <a:t>8</a:t>
            </a:r>
            <a:r>
              <a:rPr kumimoji="1" lang="zh-CN" altLang="en-US" sz="1000">
                <a:sym typeface="+mn-ea"/>
              </a:rPr>
              <a:t>个月</a:t>
            </a:r>
            <a:endParaRPr kumimoji="1" lang="zh-CN" altLang="en-US" sz="1000"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1645" y="2329180"/>
            <a:ext cx="730885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b="1"/>
              <a:t>商品卖点：</a:t>
            </a:r>
            <a:endParaRPr lang="zh-CN" sz="1600" b="1"/>
          </a:p>
          <a:p>
            <a:r>
              <a:rPr lang="zh-CN" sz="1600" b="1"/>
              <a:t>1、抖音坚果零食爆款榜TOP1。</a:t>
            </a:r>
            <a:endParaRPr lang="zh-CN" sz="1600" b="1"/>
          </a:p>
          <a:p>
            <a:r>
              <a:rPr lang="zh-CN" sz="1600" b="1"/>
              <a:t>2、新鲜采摘，采用新疆头茬桑葚，颗粒饱满，手工采摘，避免粘沙，严格挑选，剔除坏果次果，人工晾晒。</a:t>
            </a:r>
            <a:endParaRPr lang="zh-CN" sz="1600" b="1"/>
          </a:p>
          <a:p>
            <a:r>
              <a:rPr lang="zh-CN" sz="1600" b="1"/>
              <a:t>3、配料只有桑葚，没有其他添加。</a:t>
            </a:r>
            <a:endParaRPr lang="zh-CN" sz="1600" b="1"/>
          </a:p>
          <a:p>
            <a:r>
              <a:rPr lang="zh-CN" sz="1600" b="1"/>
              <a:t>4、食用方便，可当做日常小零食，也可以泡水喝，满满花青素，经常熬夜、不爱喝水、体重管理期必备小零食。</a:t>
            </a:r>
            <a:endParaRPr lang="zh-CN" sz="1600" b="1"/>
          </a:p>
          <a:p>
            <a:r>
              <a:rPr lang="zh-CN" sz="1600" b="1"/>
              <a:t>5、桑葚干中含有丰富的铁元素，常用桑葚干泡水喝利于补铁,桑葚干中含有丰富的维生素、葡萄糖、苹果酸等，常用桑葚干泡水喝，有利于促进肠蠕动，从而有利于润肠通便哦；姨妈期间也是可以桑葚泡水，有助于经期补血益气的哦~</a:t>
            </a:r>
            <a:endParaRPr lang="zh-CN" sz="1600" b="1"/>
          </a:p>
          <a:p>
            <a:r>
              <a:rPr lang="zh-CN" sz="1600" b="1"/>
              <a:t>6.、受众体重管理（减肥）通便！</a:t>
            </a:r>
            <a:endParaRPr lang="zh-CN" sz="1600" b="1"/>
          </a:p>
        </p:txBody>
      </p:sp>
      <p:sp>
        <p:nvSpPr>
          <p:cNvPr id="26" name="矩形 25"/>
          <p:cNvSpPr/>
          <p:nvPr/>
        </p:nvSpPr>
        <p:spPr>
          <a:xfrm>
            <a:off x="8174355" y="5016500"/>
            <a:ext cx="1325880" cy="469900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发货地点</a:t>
            </a:r>
            <a:endParaRPr kumimoji="1" lang="zh-CN" altLang="en-US" dirty="0"/>
          </a:p>
        </p:txBody>
      </p:sp>
      <p:sp>
        <p:nvSpPr>
          <p:cNvPr id="27" name="矩形 26"/>
          <p:cNvSpPr/>
          <p:nvPr/>
        </p:nvSpPr>
        <p:spPr>
          <a:xfrm>
            <a:off x="9494520" y="5046980"/>
            <a:ext cx="2480310" cy="439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kumimoji="1" lang="zh-CN" altLang="en-US"/>
              <a:t>义乌</a:t>
            </a:r>
            <a:endParaRPr kumimoji="1"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205740" y="1575436"/>
            <a:ext cx="1325880" cy="445771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商品规格</a:t>
            </a:r>
            <a:endParaRPr kumimoji="1" lang="zh-CN" altLang="en-US" dirty="0"/>
          </a:p>
        </p:txBody>
      </p:sp>
      <p:sp>
        <p:nvSpPr>
          <p:cNvPr id="29" name="矩形 28"/>
          <p:cNvSpPr/>
          <p:nvPr/>
        </p:nvSpPr>
        <p:spPr>
          <a:xfrm>
            <a:off x="1524000" y="1540510"/>
            <a:ext cx="6501765" cy="44577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kumimoji="1" lang="en-US" altLang="zh-CN"/>
              <a:t>1</a:t>
            </a:r>
            <a:r>
              <a:rPr kumimoji="1" lang="zh-CN" altLang="en-US"/>
              <a:t>罐</a:t>
            </a:r>
            <a:r>
              <a:rPr kumimoji="1" lang="en-US" altLang="zh-CN"/>
              <a:t>*200</a:t>
            </a:r>
            <a:r>
              <a:rPr kumimoji="1" lang="en-US" altLang="zh-CN"/>
              <a:t>g</a:t>
            </a:r>
            <a:endParaRPr kumimoji="1" lang="en-US" altLang="zh-CN"/>
          </a:p>
        </p:txBody>
      </p:sp>
      <p:sp>
        <p:nvSpPr>
          <p:cNvPr id="30" name="矩形 29"/>
          <p:cNvSpPr/>
          <p:nvPr/>
        </p:nvSpPr>
        <p:spPr>
          <a:xfrm>
            <a:off x="8174355" y="6167120"/>
            <a:ext cx="1325880" cy="469900"/>
          </a:xfrm>
          <a:prstGeom prst="rect">
            <a:avLst/>
          </a:prstGeom>
          <a:solidFill>
            <a:srgbClr val="FF61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不发货地区</a:t>
            </a:r>
            <a:endParaRPr kumimoji="1"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9500235" y="6182360"/>
            <a:ext cx="2480310" cy="4394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kumimoji="1" lang="zh-CN" altLang="en-US"/>
              <a:t>偏远地区及疫情地区</a:t>
            </a:r>
            <a:endParaRPr kumimoji="1"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8845550" y="2148840"/>
            <a:ext cx="2735580" cy="25412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kumimoji="1" lang="zh-CN" altLang="en-US" sz="2800" dirty="0"/>
          </a:p>
        </p:txBody>
      </p:sp>
      <p:pic>
        <p:nvPicPr>
          <p:cNvPr id="5" name="图片 4" descr="1646623521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89060" y="2471420"/>
            <a:ext cx="2448560" cy="187960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05740" y="5354955"/>
            <a:ext cx="5664200" cy="13163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kumimoji="1" lang="zh-CN" altLang="en-US" sz="28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28980" y="5603240"/>
            <a:ext cx="4819015" cy="675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3200" b="1"/>
              <a:t>联系方式</a:t>
            </a:r>
            <a:r>
              <a:rPr lang="en-US" altLang="zh-CN" sz="3200" b="1"/>
              <a:t>19855091128</a:t>
            </a:r>
            <a:endParaRPr lang="zh-CN" altLang="en-US" sz="3200" b="1"/>
          </a:p>
          <a:p>
            <a:endParaRPr lang="zh-CN" altLang="en-US" sz="32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TMyYTdmNWNhODI3Y2JlZDg1NjM4ZTFiNTU0MTM1NDcifQ=="/>
  <p:tag name="KSO_WPP_MARK_KEY" val="158b9e62-f906-45cd-95d9-3c4ea57e5bd3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WPS 演示</Application>
  <PresentationFormat>宽屏</PresentationFormat>
  <Paragraphs>48</Paragraphs>
  <Slides>1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阿鑫正传</dc:creator>
  <cp:lastModifiedBy>w10</cp:lastModifiedBy>
  <cp:revision>11</cp:revision>
  <dcterms:created xsi:type="dcterms:W3CDTF">2022-04-03T01:53:00Z</dcterms:created>
  <dcterms:modified xsi:type="dcterms:W3CDTF">2023-03-02T03:29:57Z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2052-11.1.0.13020</vt:lpwstr>
  </property>
  <property fmtid="{D5CDD505-2E9C-101B-9397-08002B2CF9AE}" pid="3" name="ICV">
    <vt:lpwstr>E0F27260C1A747DD9EB95F38DD789908</vt:lpwstr>
  </property>
</Properties>
</file>